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4" r:id="rId6"/>
    <p:sldId id="272" r:id="rId7"/>
    <p:sldId id="260" r:id="rId8"/>
    <p:sldId id="262" r:id="rId9"/>
    <p:sldId id="263" r:id="rId10"/>
    <p:sldId id="270" r:id="rId11"/>
  </p:sldIdLst>
  <p:sldSz cx="18288000" cy="10287000"/>
  <p:notesSz cx="6858000" cy="9144000"/>
  <p:embeddedFontLst>
    <p:embeddedFont>
      <p:font typeface="Archivo Black" panose="020B0A03020202020B04" pitchFamily="34" charset="77"/>
      <p:regular r:id="rId13"/>
    </p:embeddedFont>
    <p:embeddedFont>
      <p:font typeface="Calibri" panose="020F0502020204030204" pitchFamily="34" charset="0"/>
      <p:regular r:id="rId14"/>
      <p:bold r:id="rId15"/>
      <p:italic r:id="rId16"/>
      <p:boldItalic r:id="rId17"/>
    </p:embeddedFont>
    <p:embeddedFont>
      <p:font typeface="Space Mono" panose="02000509040000020004" pitchFamily="49" charset="77"/>
      <p:regular r:id="rId18"/>
    </p:embeddedFont>
    <p:embeddedFont>
      <p:font typeface="Space Mono Bold" panose="02000809030000020004" pitchFamily="49" charset="77"/>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D02D"/>
    <a:srgbClr val="209D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23" autoAdjust="0"/>
  </p:normalViewPr>
  <p:slideViewPr>
    <p:cSldViewPr>
      <p:cViewPr>
        <p:scale>
          <a:sx n="62" d="100"/>
          <a:sy n="62" d="100"/>
        </p:scale>
        <p:origin x="1320" y="3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255E29-605C-A34D-875B-ECE5DDACA872}" type="datetimeFigureOut">
              <a:rPr lang="fr-FR" smtClean="0"/>
              <a:t>07/10/2021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7BCE4-44EC-6846-BB0E-D8D267F2D331}" type="slidenum">
              <a:rPr lang="fr-FR" smtClean="0"/>
              <a:t>‹N°›</a:t>
            </a:fld>
            <a:endParaRPr lang="fr-FR"/>
          </a:p>
        </p:txBody>
      </p:sp>
    </p:spTree>
    <p:extLst>
      <p:ext uri="{BB962C8B-B14F-4D97-AF65-F5344CB8AC3E}">
        <p14:creationId xmlns:p14="http://schemas.microsoft.com/office/powerpoint/2010/main" val="2051912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E7BCE4-44EC-6846-BB0E-D8D267F2D331}" type="slidenum">
              <a:rPr lang="fr-FR" smtClean="0"/>
              <a:t>2</a:t>
            </a:fld>
            <a:endParaRPr lang="fr-FR"/>
          </a:p>
        </p:txBody>
      </p:sp>
    </p:spTree>
    <p:extLst>
      <p:ext uri="{BB962C8B-B14F-4D97-AF65-F5344CB8AC3E}">
        <p14:creationId xmlns:p14="http://schemas.microsoft.com/office/powerpoint/2010/main" val="329048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E7BCE4-44EC-6846-BB0E-D8D267F2D331}" type="slidenum">
              <a:rPr lang="fr-FR" smtClean="0"/>
              <a:t>8</a:t>
            </a:fld>
            <a:endParaRPr lang="fr-FR"/>
          </a:p>
        </p:txBody>
      </p:sp>
    </p:spTree>
    <p:extLst>
      <p:ext uri="{BB962C8B-B14F-4D97-AF65-F5344CB8AC3E}">
        <p14:creationId xmlns:p14="http://schemas.microsoft.com/office/powerpoint/2010/main" val="2830770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9D5C"/>
        </a:solidFill>
        <a:effectLst/>
      </p:bgPr>
    </p:bg>
    <p:spTree>
      <p:nvGrpSpPr>
        <p:cNvPr id="1" name=""/>
        <p:cNvGrpSpPr/>
        <p:nvPr/>
      </p:nvGrpSpPr>
      <p:grpSpPr>
        <a:xfrm>
          <a:off x="0" y="0"/>
          <a:ext cx="0" cy="0"/>
          <a:chOff x="0" y="0"/>
          <a:chExt cx="0" cy="0"/>
        </a:xfrm>
      </p:grpSpPr>
      <p:sp>
        <p:nvSpPr>
          <p:cNvPr id="2" name="AutoShape 2"/>
          <p:cNvSpPr/>
          <p:nvPr/>
        </p:nvSpPr>
        <p:spPr>
          <a:xfrm>
            <a:off x="1554856" y="1615973"/>
            <a:ext cx="7589144" cy="7055054"/>
          </a:xfrm>
          <a:prstGeom prst="rect">
            <a:avLst/>
          </a:prstGeom>
          <a:solidFill>
            <a:srgbClr val="000000"/>
          </a:solidFill>
        </p:spPr>
      </p:sp>
      <p:sp>
        <p:nvSpPr>
          <p:cNvPr id="4" name="TextBox 4"/>
          <p:cNvSpPr txBox="1"/>
          <p:nvPr/>
        </p:nvSpPr>
        <p:spPr>
          <a:xfrm>
            <a:off x="1752600" y="3833907"/>
            <a:ext cx="7410450" cy="2605906"/>
          </a:xfrm>
          <a:prstGeom prst="rect">
            <a:avLst/>
          </a:prstGeom>
        </p:spPr>
        <p:txBody>
          <a:bodyPr wrap="square" lIns="0" tIns="0" rIns="0" bIns="0" rtlCol="0" anchor="t">
            <a:spAutoFit/>
          </a:bodyPr>
          <a:lstStyle/>
          <a:p>
            <a:pPr>
              <a:lnSpc>
                <a:spcPts val="10474"/>
              </a:lnSpc>
            </a:pPr>
            <a:r>
              <a:rPr lang="en-US" sz="7500" spc="-190" dirty="0">
                <a:solidFill>
                  <a:srgbClr val="FFFFFF"/>
                </a:solidFill>
                <a:latin typeface="Archivo Black"/>
              </a:rPr>
              <a:t>CALL of DUTY Warzone</a:t>
            </a:r>
          </a:p>
        </p:txBody>
      </p:sp>
      <p:sp>
        <p:nvSpPr>
          <p:cNvPr id="5" name="AutoShape 5"/>
          <p:cNvSpPr/>
          <p:nvPr/>
        </p:nvSpPr>
        <p:spPr>
          <a:xfrm>
            <a:off x="1028700" y="9248597"/>
            <a:ext cx="5557633" cy="9703"/>
          </a:xfrm>
          <a:prstGeom prst="rect">
            <a:avLst/>
          </a:prstGeom>
          <a:solidFill>
            <a:srgbClr val="209D5C"/>
          </a:solidFill>
        </p:spPr>
      </p:sp>
      <p:pic>
        <p:nvPicPr>
          <p:cNvPr id="1026" name="Picture 2" descr="Call of Duty: Warzone">
            <a:extLst>
              <a:ext uri="{FF2B5EF4-FFF2-40B4-BE49-F238E27FC236}">
                <a16:creationId xmlns:a16="http://schemas.microsoft.com/office/drawing/2014/main" id="{CF94A0C5-45F6-7345-82C6-1EA35EA02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1615973"/>
            <a:ext cx="7055054" cy="7055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couleur de l'IUT de Bayonne et du Pays Basque">
            <a:extLst>
              <a:ext uri="{FF2B5EF4-FFF2-40B4-BE49-F238E27FC236}">
                <a16:creationId xmlns:a16="http://schemas.microsoft.com/office/drawing/2014/main" id="{A3A3093B-F0FD-5B4B-BDAF-557D09928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 y="0"/>
            <a:ext cx="1072880" cy="15577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2C662E7A-7AA1-D647-9349-CA911689379B}"/>
              </a:ext>
            </a:extLst>
          </p:cNvPr>
          <p:cNvSpPr txBox="1"/>
          <p:nvPr/>
        </p:nvSpPr>
        <p:spPr>
          <a:xfrm>
            <a:off x="3829050" y="0"/>
            <a:ext cx="10668000" cy="1277209"/>
          </a:xfrm>
          <a:prstGeom prst="rect">
            <a:avLst/>
          </a:prstGeom>
        </p:spPr>
        <p:txBody>
          <a:bodyPr wrap="square" lIns="0" tIns="0" rIns="0" bIns="0" rtlCol="0" anchor="t">
            <a:spAutoFit/>
          </a:bodyPr>
          <a:lstStyle/>
          <a:p>
            <a:pPr>
              <a:lnSpc>
                <a:spcPts val="10474"/>
              </a:lnSpc>
            </a:pPr>
            <a:r>
              <a:rPr lang="en-US" sz="7500" spc="-190" dirty="0">
                <a:solidFill>
                  <a:srgbClr val="FFFFFF"/>
                </a:solidFill>
                <a:latin typeface="Archivo Black"/>
              </a:rPr>
              <a:t>BUT Informatique S1</a:t>
            </a:r>
          </a:p>
        </p:txBody>
      </p:sp>
      <p:sp>
        <p:nvSpPr>
          <p:cNvPr id="11" name="TextBox 4">
            <a:extLst>
              <a:ext uri="{FF2B5EF4-FFF2-40B4-BE49-F238E27FC236}">
                <a16:creationId xmlns:a16="http://schemas.microsoft.com/office/drawing/2014/main" id="{EDC4FCB2-A21D-204A-9F66-EF1F2C8CA715}"/>
              </a:ext>
            </a:extLst>
          </p:cNvPr>
          <p:cNvSpPr txBox="1"/>
          <p:nvPr/>
        </p:nvSpPr>
        <p:spPr>
          <a:xfrm>
            <a:off x="24952" y="9148029"/>
            <a:ext cx="10947847" cy="1166730"/>
          </a:xfrm>
          <a:prstGeom prst="rect">
            <a:avLst/>
          </a:prstGeom>
        </p:spPr>
        <p:txBody>
          <a:bodyPr wrap="square" lIns="0" tIns="0" rIns="0" bIns="0" rtlCol="0" anchor="t">
            <a:spAutoFit/>
          </a:bodyPr>
          <a:lstStyle/>
          <a:p>
            <a:pPr>
              <a:lnSpc>
                <a:spcPts val="10474"/>
              </a:lnSpc>
            </a:pPr>
            <a:r>
              <a:rPr lang="en-US" sz="3600" spc="-190" dirty="0">
                <a:solidFill>
                  <a:srgbClr val="FFFFFF"/>
                </a:solidFill>
                <a:latin typeface="Archivo Black"/>
              </a:rPr>
              <a:t>Colas NAUDI TD2/TP4</a:t>
            </a:r>
          </a:p>
        </p:txBody>
      </p:sp>
      <p:sp>
        <p:nvSpPr>
          <p:cNvPr id="13" name="TextBox 4">
            <a:extLst>
              <a:ext uri="{FF2B5EF4-FFF2-40B4-BE49-F238E27FC236}">
                <a16:creationId xmlns:a16="http://schemas.microsoft.com/office/drawing/2014/main" id="{F5757279-9620-DE40-BCCF-EB2C286C7763}"/>
              </a:ext>
            </a:extLst>
          </p:cNvPr>
          <p:cNvSpPr txBox="1"/>
          <p:nvPr/>
        </p:nvSpPr>
        <p:spPr>
          <a:xfrm>
            <a:off x="14325600" y="9148029"/>
            <a:ext cx="5334000" cy="1166730"/>
          </a:xfrm>
          <a:prstGeom prst="rect">
            <a:avLst/>
          </a:prstGeom>
        </p:spPr>
        <p:txBody>
          <a:bodyPr wrap="square" lIns="0" tIns="0" rIns="0" bIns="0" rtlCol="0" anchor="t">
            <a:spAutoFit/>
          </a:bodyPr>
          <a:lstStyle/>
          <a:p>
            <a:pPr>
              <a:lnSpc>
                <a:spcPts val="10474"/>
              </a:lnSpc>
            </a:pPr>
            <a:r>
              <a:rPr lang="en-US" sz="3600" spc="-190" dirty="0">
                <a:solidFill>
                  <a:srgbClr val="FFFFFF"/>
                </a:solidFill>
                <a:latin typeface="Archivo Black"/>
              </a:rPr>
              <a:t>8</a:t>
            </a:r>
            <a:r>
              <a:rPr lang="en-US" sz="3600" spc="-190" baseline="30000" dirty="0">
                <a:solidFill>
                  <a:srgbClr val="FFFFFF"/>
                </a:solidFill>
                <a:latin typeface="Archivo Black"/>
              </a:rPr>
              <a:t>th</a:t>
            </a:r>
            <a:r>
              <a:rPr lang="en-US" sz="3600" spc="-190" dirty="0">
                <a:solidFill>
                  <a:srgbClr val="FFFFFF"/>
                </a:solidFill>
                <a:latin typeface="Archivo Black"/>
              </a:rPr>
              <a:t> October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4"/>
          <p:cNvSpPr txBox="1"/>
          <p:nvPr/>
        </p:nvSpPr>
        <p:spPr>
          <a:xfrm>
            <a:off x="4514850" y="4659136"/>
            <a:ext cx="9258300" cy="968727"/>
          </a:xfrm>
          <a:prstGeom prst="rect">
            <a:avLst/>
          </a:prstGeom>
        </p:spPr>
        <p:txBody>
          <a:bodyPr wrap="square" lIns="0" tIns="0" rIns="0" bIns="0" rtlCol="0" anchor="t">
            <a:spAutoFit/>
          </a:bodyPr>
          <a:lstStyle/>
          <a:p>
            <a:pPr algn="r">
              <a:lnSpc>
                <a:spcPts val="7680"/>
              </a:lnSpc>
            </a:pPr>
            <a:r>
              <a:rPr lang="en-US" sz="6400" spc="-128" dirty="0">
                <a:solidFill>
                  <a:srgbClr val="F8D02D"/>
                </a:solidFill>
                <a:latin typeface="Archivo Black"/>
              </a:rPr>
              <a:t>Thanks for listening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9D5C"/>
        </a:solidFill>
        <a:effectLst/>
      </p:bgPr>
    </p:bg>
    <p:spTree>
      <p:nvGrpSpPr>
        <p:cNvPr id="1" name=""/>
        <p:cNvGrpSpPr/>
        <p:nvPr/>
      </p:nvGrpSpPr>
      <p:grpSpPr>
        <a:xfrm>
          <a:off x="0" y="0"/>
          <a:ext cx="0" cy="0"/>
          <a:chOff x="0" y="0"/>
          <a:chExt cx="0" cy="0"/>
        </a:xfrm>
      </p:grpSpPr>
      <p:sp>
        <p:nvSpPr>
          <p:cNvPr id="2" name="AutoShape 2"/>
          <p:cNvSpPr/>
          <p:nvPr/>
        </p:nvSpPr>
        <p:spPr>
          <a:xfrm>
            <a:off x="3028950" y="0"/>
            <a:ext cx="8567635" cy="10287000"/>
          </a:xfrm>
          <a:prstGeom prst="rect">
            <a:avLst/>
          </a:prstGeom>
          <a:solidFill>
            <a:srgbClr val="FFFFFF"/>
          </a:solidFill>
        </p:spPr>
        <p:txBody>
          <a:bodyPr/>
          <a:lstStyle/>
          <a:p>
            <a:endParaRPr lang="fr-FR" dirty="0"/>
          </a:p>
        </p:txBody>
      </p:sp>
      <p:grpSp>
        <p:nvGrpSpPr>
          <p:cNvPr id="4" name="Group 4"/>
          <p:cNvGrpSpPr/>
          <p:nvPr/>
        </p:nvGrpSpPr>
        <p:grpSpPr>
          <a:xfrm>
            <a:off x="4068118" y="876300"/>
            <a:ext cx="6527400" cy="4930778"/>
            <a:chOff x="0" y="0"/>
            <a:chExt cx="8703200" cy="6574371"/>
          </a:xfrm>
        </p:grpSpPr>
        <p:sp>
          <p:nvSpPr>
            <p:cNvPr id="5" name="TextBox 5"/>
            <p:cNvSpPr txBox="1"/>
            <p:nvPr/>
          </p:nvSpPr>
          <p:spPr>
            <a:xfrm>
              <a:off x="0" y="0"/>
              <a:ext cx="8703200" cy="2608236"/>
            </a:xfrm>
            <a:prstGeom prst="rect">
              <a:avLst/>
            </a:prstGeom>
          </p:spPr>
          <p:txBody>
            <a:bodyPr lIns="0" tIns="0" rIns="0" bIns="0" rtlCol="0" anchor="t">
              <a:spAutoFit/>
            </a:bodyPr>
            <a:lstStyle/>
            <a:p>
              <a:pPr>
                <a:lnSpc>
                  <a:spcPts val="7680"/>
                </a:lnSpc>
              </a:pPr>
              <a:r>
                <a:rPr lang="en-US" sz="6400" spc="-128" dirty="0">
                  <a:solidFill>
                    <a:srgbClr val="F8D02D"/>
                  </a:solidFill>
                  <a:latin typeface="Archivo Black"/>
                </a:rPr>
                <a:t>Presentation Highlights</a:t>
              </a:r>
            </a:p>
          </p:txBody>
        </p:sp>
        <p:sp>
          <p:nvSpPr>
            <p:cNvPr id="6" name="TextBox 6"/>
            <p:cNvSpPr txBox="1"/>
            <p:nvPr/>
          </p:nvSpPr>
          <p:spPr>
            <a:xfrm>
              <a:off x="0" y="3132232"/>
              <a:ext cx="8703200" cy="3442139"/>
            </a:xfrm>
            <a:prstGeom prst="rect">
              <a:avLst/>
            </a:prstGeom>
          </p:spPr>
          <p:txBody>
            <a:bodyPr lIns="0" tIns="0" rIns="0" bIns="0" rtlCol="0" anchor="t">
              <a:spAutoFit/>
            </a:bodyPr>
            <a:lstStyle/>
            <a:p>
              <a:pPr>
                <a:lnSpc>
                  <a:spcPts val="2850"/>
                </a:lnSpc>
              </a:pPr>
              <a:r>
                <a:rPr lang="en-US" sz="1900" spc="-19" dirty="0">
                  <a:solidFill>
                    <a:srgbClr val="000000"/>
                  </a:solidFill>
                  <a:latin typeface="Space Mono Bold"/>
                </a:rPr>
                <a:t>Introduction</a:t>
              </a:r>
            </a:p>
            <a:p>
              <a:pPr>
                <a:lnSpc>
                  <a:spcPts val="2850"/>
                </a:lnSpc>
              </a:pPr>
              <a:r>
                <a:rPr lang="en-US" sz="1900" spc="-19" dirty="0">
                  <a:solidFill>
                    <a:srgbClr val="000000"/>
                  </a:solidFill>
                  <a:latin typeface="Space Mono Bold"/>
                </a:rPr>
                <a:t>Purpose</a:t>
              </a:r>
            </a:p>
            <a:p>
              <a:pPr>
                <a:lnSpc>
                  <a:spcPts val="2850"/>
                </a:lnSpc>
              </a:pPr>
              <a:r>
                <a:rPr lang="en-US" sz="1900" spc="-19" dirty="0">
                  <a:solidFill>
                    <a:srgbClr val="000000"/>
                  </a:solidFill>
                  <a:latin typeface="Space Mono Bold"/>
                </a:rPr>
                <a:t>Description</a:t>
              </a:r>
            </a:p>
            <a:p>
              <a:pPr>
                <a:lnSpc>
                  <a:spcPts val="2850"/>
                </a:lnSpc>
              </a:pPr>
              <a:r>
                <a:rPr lang="en-US" sz="1900" spc="-19" dirty="0">
                  <a:solidFill>
                    <a:srgbClr val="000000"/>
                  </a:solidFill>
                  <a:latin typeface="Space Mono Bold"/>
                </a:rPr>
                <a:t>Characters</a:t>
              </a:r>
            </a:p>
            <a:p>
              <a:pPr>
                <a:lnSpc>
                  <a:spcPts val="2850"/>
                </a:lnSpc>
              </a:pPr>
              <a:r>
                <a:rPr lang="en-US" sz="1900" spc="-19" dirty="0">
                  <a:solidFill>
                    <a:srgbClr val="000000"/>
                  </a:solidFill>
                  <a:latin typeface="Space Mono Bold"/>
                </a:rPr>
                <a:t>How to win ?</a:t>
              </a:r>
            </a:p>
            <a:p>
              <a:pPr>
                <a:lnSpc>
                  <a:spcPts val="2850"/>
                </a:lnSpc>
              </a:pPr>
              <a:r>
                <a:rPr lang="en-US" sz="1900" spc="-19" dirty="0">
                  <a:solidFill>
                    <a:srgbClr val="000000"/>
                  </a:solidFill>
                  <a:latin typeface="Space Mono Bold"/>
                </a:rPr>
                <a:t>Particularities</a:t>
              </a:r>
            </a:p>
            <a:p>
              <a:pPr>
                <a:lnSpc>
                  <a:spcPts val="2850"/>
                </a:lnSpc>
              </a:pPr>
              <a:endParaRPr lang="en-US" sz="1900" spc="-19" dirty="0">
                <a:solidFill>
                  <a:srgbClr val="000000"/>
                </a:solidFill>
                <a:latin typeface="Space Mono Bold"/>
              </a:endParaRPr>
            </a:p>
          </p:txBody>
        </p:sp>
      </p:grpSp>
      <p:pic>
        <p:nvPicPr>
          <p:cNvPr id="2050" name="Picture 2" descr="Marshland | Modern warfare, Call of duty, Black ops">
            <a:extLst>
              <a:ext uri="{FF2B5EF4-FFF2-40B4-BE49-F238E27FC236}">
                <a16:creationId xmlns:a16="http://schemas.microsoft.com/office/drawing/2014/main" id="{BCD6D525-6D6B-E74B-A6C5-51E810EE8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5752" y="1947507"/>
            <a:ext cx="4711130" cy="63919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327552 Call of Duty Modern Warfare, Character, 4K phone HD Wallpapers,  Images, Backgrounds, Photos and Pictures | Mocah HD Wallpapers">
            <a:extLst>
              <a:ext uri="{FF2B5EF4-FFF2-40B4-BE49-F238E27FC236}">
                <a16:creationId xmlns:a16="http://schemas.microsoft.com/office/drawing/2014/main" id="{A7A1F080-98BF-1344-9953-3829E075162C}"/>
              </a:ext>
            </a:extLst>
          </p:cNvPr>
          <p:cNvPicPr>
            <a:picLocks noChangeAspect="1" noChangeArrowheads="1"/>
          </p:cNvPicPr>
          <p:nvPr/>
        </p:nvPicPr>
        <p:blipFill rotWithShape="1">
          <a:blip r:embed="rId4">
            <a:alphaModFix amt="30000"/>
            <a:extLst>
              <a:ext uri="{28A0092B-C50C-407E-A947-70E740481C1C}">
                <a14:useLocalDpi xmlns:a14="http://schemas.microsoft.com/office/drawing/2010/main" val="0"/>
              </a:ext>
            </a:extLst>
          </a:blip>
          <a:srcRect r="47654"/>
          <a:stretch/>
        </p:blipFill>
        <p:spPr bwMode="auto">
          <a:xfrm>
            <a:off x="1" y="0"/>
            <a:ext cx="302895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9D5C"/>
        </a:solidFill>
        <a:effectLst/>
      </p:bgPr>
    </p:bg>
    <p:spTree>
      <p:nvGrpSpPr>
        <p:cNvPr id="1" name=""/>
        <p:cNvGrpSpPr/>
        <p:nvPr/>
      </p:nvGrpSpPr>
      <p:grpSpPr>
        <a:xfrm>
          <a:off x="0" y="0"/>
          <a:ext cx="0" cy="0"/>
          <a:chOff x="0" y="0"/>
          <a:chExt cx="0" cy="0"/>
        </a:xfrm>
      </p:grpSpPr>
      <p:grpSp>
        <p:nvGrpSpPr>
          <p:cNvPr id="2" name="Group 2"/>
          <p:cNvGrpSpPr/>
          <p:nvPr/>
        </p:nvGrpSpPr>
        <p:grpSpPr>
          <a:xfrm>
            <a:off x="3681955" y="3661171"/>
            <a:ext cx="10924090" cy="2692911"/>
            <a:chOff x="0" y="0"/>
            <a:chExt cx="14565454" cy="3590549"/>
          </a:xfrm>
        </p:grpSpPr>
        <p:sp>
          <p:nvSpPr>
            <p:cNvPr id="3" name="TextBox 3"/>
            <p:cNvSpPr txBox="1"/>
            <p:nvPr/>
          </p:nvSpPr>
          <p:spPr>
            <a:xfrm>
              <a:off x="0" y="0"/>
              <a:ext cx="14565454" cy="1281147"/>
            </a:xfrm>
            <a:prstGeom prst="rect">
              <a:avLst/>
            </a:prstGeom>
          </p:spPr>
          <p:txBody>
            <a:bodyPr lIns="0" tIns="0" rIns="0" bIns="0" rtlCol="0" anchor="t">
              <a:spAutoFit/>
            </a:bodyPr>
            <a:lstStyle/>
            <a:p>
              <a:pPr algn="ctr">
                <a:lnSpc>
                  <a:spcPts val="7680"/>
                </a:lnSpc>
              </a:pPr>
              <a:r>
                <a:rPr lang="en-US" sz="6400" spc="-128" dirty="0">
                  <a:solidFill>
                    <a:srgbClr val="F8D02D"/>
                  </a:solidFill>
                  <a:latin typeface="Archivo Black"/>
                </a:rPr>
                <a:t>Introduction</a:t>
              </a:r>
            </a:p>
          </p:txBody>
        </p:sp>
        <p:sp>
          <p:nvSpPr>
            <p:cNvPr id="4" name="TextBox 4"/>
            <p:cNvSpPr txBox="1"/>
            <p:nvPr/>
          </p:nvSpPr>
          <p:spPr>
            <a:xfrm>
              <a:off x="0" y="1905471"/>
              <a:ext cx="14565454" cy="1685078"/>
            </a:xfrm>
            <a:prstGeom prst="rect">
              <a:avLst/>
            </a:prstGeom>
          </p:spPr>
          <p:txBody>
            <a:bodyPr lIns="0" tIns="0" rIns="0" bIns="0" rtlCol="0" anchor="t">
              <a:spAutoFit/>
            </a:bodyPr>
            <a:lstStyle/>
            <a:p>
              <a:pPr algn="ctr">
                <a:lnSpc>
                  <a:spcPts val="2462"/>
                </a:lnSpc>
              </a:pPr>
              <a:r>
                <a:rPr lang="en-US" sz="1641" spc="-16" dirty="0">
                  <a:solidFill>
                    <a:srgbClr val="000000"/>
                  </a:solidFill>
                  <a:latin typeface="Space Mono Bold"/>
                </a:rPr>
                <a:t>CALL of DUTY: Warzone is a free-to-play battle royale video game released on March 10, 2020, for PS4, Xbox One, Microsoft Windows, PS5 &amp; Xbox Series S/X. This game was developed by Infinity Ward and Raver Software and published by Activision. The game is rated PEGI 18, so you must be more than 18 years old to play this game.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9D5C"/>
        </a:solidFill>
        <a:effectLst/>
      </p:bgPr>
    </p:bg>
    <p:spTree>
      <p:nvGrpSpPr>
        <p:cNvPr id="1" name=""/>
        <p:cNvGrpSpPr/>
        <p:nvPr/>
      </p:nvGrpSpPr>
      <p:grpSpPr>
        <a:xfrm>
          <a:off x="0" y="0"/>
          <a:ext cx="0" cy="0"/>
          <a:chOff x="0" y="0"/>
          <a:chExt cx="0" cy="0"/>
        </a:xfrm>
      </p:grpSpPr>
      <p:pic>
        <p:nvPicPr>
          <p:cNvPr id="3074" name="Picture 2" descr="War-Zone Mastery: BCH TV Station">
            <a:extLst>
              <a:ext uri="{FF2B5EF4-FFF2-40B4-BE49-F238E27FC236}">
                <a16:creationId xmlns:a16="http://schemas.microsoft.com/office/drawing/2014/main" id="{F5E20637-1E33-DE4A-925F-586356457858}"/>
              </a:ext>
            </a:extLst>
          </p:cNvPr>
          <p:cNvPicPr>
            <a:picLocks noChangeAspect="1" noChangeArrowheads="1"/>
          </p:cNvPicPr>
          <p:nvPr/>
        </p:nvPicPr>
        <p:blipFill rotWithShape="1">
          <a:blip r:embed="rId2">
            <a:alphaModFix amt="90000"/>
            <a:extLst>
              <a:ext uri="{28A0092B-C50C-407E-A947-70E740481C1C}">
                <a14:useLocalDpi xmlns:a14="http://schemas.microsoft.com/office/drawing/2010/main" val="0"/>
              </a:ext>
            </a:extLst>
          </a:blip>
          <a:srcRect r="15000" b="11481"/>
          <a:stretch/>
        </p:blipFill>
        <p:spPr bwMode="auto">
          <a:xfrm>
            <a:off x="609600" y="1485900"/>
            <a:ext cx="12487873" cy="73152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p:cNvSpPr/>
          <p:nvPr/>
        </p:nvSpPr>
        <p:spPr>
          <a:xfrm>
            <a:off x="10538102" y="0"/>
            <a:ext cx="7749898" cy="10287000"/>
          </a:xfrm>
          <a:prstGeom prst="rect">
            <a:avLst/>
          </a:prstGeom>
          <a:solidFill>
            <a:srgbClr val="000000"/>
          </a:solidFill>
        </p:spPr>
      </p:sp>
      <p:sp>
        <p:nvSpPr>
          <p:cNvPr id="6" name="TextBox 6"/>
          <p:cNvSpPr txBox="1"/>
          <p:nvPr/>
        </p:nvSpPr>
        <p:spPr>
          <a:xfrm>
            <a:off x="11618103" y="1309082"/>
            <a:ext cx="5641197" cy="968727"/>
          </a:xfrm>
          <a:prstGeom prst="rect">
            <a:avLst/>
          </a:prstGeom>
        </p:spPr>
        <p:txBody>
          <a:bodyPr lIns="0" tIns="0" rIns="0" bIns="0" rtlCol="0" anchor="t">
            <a:spAutoFit/>
          </a:bodyPr>
          <a:lstStyle/>
          <a:p>
            <a:pPr lvl="1">
              <a:lnSpc>
                <a:spcPts val="7680"/>
              </a:lnSpc>
            </a:pPr>
            <a:r>
              <a:rPr lang="en-US" sz="6400" spc="-128" dirty="0">
                <a:solidFill>
                  <a:srgbClr val="F8D02D"/>
                </a:solidFill>
                <a:latin typeface="Archivo Black"/>
              </a:rPr>
              <a:t>Purpose</a:t>
            </a:r>
          </a:p>
        </p:txBody>
      </p:sp>
      <p:sp>
        <p:nvSpPr>
          <p:cNvPr id="7" name="TextBox 7"/>
          <p:cNvSpPr txBox="1"/>
          <p:nvPr/>
        </p:nvSpPr>
        <p:spPr>
          <a:xfrm>
            <a:off x="11618103" y="3604617"/>
            <a:ext cx="5666848" cy="3077766"/>
          </a:xfrm>
          <a:prstGeom prst="rect">
            <a:avLst/>
          </a:prstGeom>
        </p:spPr>
        <p:txBody>
          <a:bodyPr wrap="square" lIns="0" tIns="0" rIns="0" bIns="0" rtlCol="0" anchor="t">
            <a:spAutoFit/>
          </a:bodyPr>
          <a:lstStyle/>
          <a:p>
            <a:r>
              <a:rPr lang="en-US" sz="4000" spc="-15" dirty="0">
                <a:solidFill>
                  <a:srgbClr val="FFFFFF"/>
                </a:solidFill>
                <a:latin typeface="Space Mono"/>
              </a:rPr>
              <a:t>The main purpose of the game is to be the last player alive among 150 players.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9D5C"/>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2970477"/>
          </a:xfrm>
          <a:prstGeom prst="rect">
            <a:avLst/>
          </a:prstGeom>
          <a:solidFill>
            <a:srgbClr val="000000"/>
          </a:solidFill>
        </p:spPr>
      </p:sp>
      <p:sp>
        <p:nvSpPr>
          <p:cNvPr id="3" name="TextBox 3"/>
          <p:cNvSpPr txBox="1"/>
          <p:nvPr/>
        </p:nvSpPr>
        <p:spPr>
          <a:xfrm>
            <a:off x="2616576" y="1182128"/>
            <a:ext cx="12952803" cy="557973"/>
          </a:xfrm>
          <a:prstGeom prst="rect">
            <a:avLst/>
          </a:prstGeom>
        </p:spPr>
        <p:txBody>
          <a:bodyPr lIns="0" tIns="0" rIns="0" bIns="0" rtlCol="0" anchor="t">
            <a:spAutoFit/>
          </a:bodyPr>
          <a:lstStyle/>
          <a:p>
            <a:pPr algn="ctr">
              <a:lnSpc>
                <a:spcPts val="3840"/>
              </a:lnSpc>
            </a:pPr>
            <a:r>
              <a:rPr lang="en-US" sz="5400" dirty="0">
                <a:solidFill>
                  <a:srgbClr val="F8D02D"/>
                </a:solidFill>
                <a:latin typeface="Archivo Black"/>
              </a:rPr>
              <a:t>Description</a:t>
            </a:r>
            <a:endParaRPr lang="en-US" sz="3200" dirty="0">
              <a:solidFill>
                <a:srgbClr val="F8D02D"/>
              </a:solidFill>
              <a:latin typeface="Archivo Black"/>
            </a:endParaRPr>
          </a:p>
        </p:txBody>
      </p:sp>
      <p:sp>
        <p:nvSpPr>
          <p:cNvPr id="5" name="TextBox 5"/>
          <p:cNvSpPr txBox="1"/>
          <p:nvPr/>
        </p:nvSpPr>
        <p:spPr>
          <a:xfrm>
            <a:off x="16741927" y="1256711"/>
            <a:ext cx="517373" cy="409431"/>
          </a:xfrm>
          <a:prstGeom prst="rect">
            <a:avLst/>
          </a:prstGeom>
        </p:spPr>
        <p:txBody>
          <a:bodyPr lIns="0" tIns="0" rIns="0" bIns="0" rtlCol="0" anchor="t">
            <a:spAutoFit/>
          </a:bodyPr>
          <a:lstStyle/>
          <a:p>
            <a:pPr algn="r">
              <a:lnSpc>
                <a:spcPts val="3359"/>
              </a:lnSpc>
              <a:spcBef>
                <a:spcPct val="0"/>
              </a:spcBef>
            </a:pPr>
            <a:r>
              <a:rPr lang="en-US" sz="2400" spc="-36">
                <a:solidFill>
                  <a:srgbClr val="000000"/>
                </a:solidFill>
                <a:latin typeface="Space Mono"/>
              </a:rPr>
              <a:t>09</a:t>
            </a:r>
          </a:p>
        </p:txBody>
      </p:sp>
      <p:grpSp>
        <p:nvGrpSpPr>
          <p:cNvPr id="74" name="Groupe 73">
            <a:extLst>
              <a:ext uri="{FF2B5EF4-FFF2-40B4-BE49-F238E27FC236}">
                <a16:creationId xmlns:a16="http://schemas.microsoft.com/office/drawing/2014/main" id="{99A0F4F3-386F-4E4D-BF56-3CF8BED549EF}"/>
              </a:ext>
            </a:extLst>
          </p:cNvPr>
          <p:cNvGrpSpPr/>
          <p:nvPr/>
        </p:nvGrpSpPr>
        <p:grpSpPr>
          <a:xfrm>
            <a:off x="-304800" y="2705100"/>
            <a:ext cx="18592800" cy="7848599"/>
            <a:chOff x="-383517" y="-389335"/>
            <a:chExt cx="18671517" cy="11030262"/>
          </a:xfrm>
        </p:grpSpPr>
        <p:sp>
          <p:nvSpPr>
            <p:cNvPr id="6" name="AutoShape 2">
              <a:extLst>
                <a:ext uri="{FF2B5EF4-FFF2-40B4-BE49-F238E27FC236}">
                  <a16:creationId xmlns:a16="http://schemas.microsoft.com/office/drawing/2014/main" id="{13879CF4-03BD-4442-A011-F42D43AA6820}"/>
                </a:ext>
              </a:extLst>
            </p:cNvPr>
            <p:cNvSpPr/>
            <p:nvPr/>
          </p:nvSpPr>
          <p:spPr>
            <a:xfrm>
              <a:off x="9052340" y="0"/>
              <a:ext cx="9235660" cy="10287000"/>
            </a:xfrm>
            <a:prstGeom prst="rect">
              <a:avLst/>
            </a:prstGeom>
            <a:solidFill>
              <a:srgbClr val="FFFFFF"/>
            </a:solidFill>
          </p:spPr>
          <p:txBody>
            <a:bodyPr/>
            <a:lstStyle/>
            <a:p>
              <a:endParaRPr lang="fr-FR" dirty="0"/>
            </a:p>
          </p:txBody>
        </p:sp>
        <p:sp>
          <p:nvSpPr>
            <p:cNvPr id="7" name="AutoShape 3">
              <a:extLst>
                <a:ext uri="{FF2B5EF4-FFF2-40B4-BE49-F238E27FC236}">
                  <a16:creationId xmlns:a16="http://schemas.microsoft.com/office/drawing/2014/main" id="{1494F3E6-6184-B14D-8072-FFE6EA4A7FAC}"/>
                </a:ext>
              </a:extLst>
            </p:cNvPr>
            <p:cNvSpPr/>
            <p:nvPr/>
          </p:nvSpPr>
          <p:spPr>
            <a:xfrm>
              <a:off x="-1" y="0"/>
              <a:ext cx="9052339" cy="10287000"/>
            </a:xfrm>
            <a:prstGeom prst="rect">
              <a:avLst/>
            </a:prstGeom>
            <a:solidFill>
              <a:srgbClr val="209D5C">
                <a:alpha val="56855"/>
              </a:srgbClr>
            </a:solidFill>
          </p:spPr>
        </p:sp>
        <p:grpSp>
          <p:nvGrpSpPr>
            <p:cNvPr id="8" name="Group 4">
              <a:extLst>
                <a:ext uri="{FF2B5EF4-FFF2-40B4-BE49-F238E27FC236}">
                  <a16:creationId xmlns:a16="http://schemas.microsoft.com/office/drawing/2014/main" id="{2CDDF7C7-4CCB-D147-A741-3560892694ED}"/>
                </a:ext>
              </a:extLst>
            </p:cNvPr>
            <p:cNvGrpSpPr/>
            <p:nvPr/>
          </p:nvGrpSpPr>
          <p:grpSpPr>
            <a:xfrm>
              <a:off x="1326357" y="4301329"/>
              <a:ext cx="6417851" cy="1701757"/>
              <a:chOff x="0" y="0"/>
              <a:chExt cx="8557134" cy="2269010"/>
            </a:xfrm>
          </p:grpSpPr>
          <p:sp>
            <p:nvSpPr>
              <p:cNvPr id="9" name="TextBox 5">
                <a:extLst>
                  <a:ext uri="{FF2B5EF4-FFF2-40B4-BE49-F238E27FC236}">
                    <a16:creationId xmlns:a16="http://schemas.microsoft.com/office/drawing/2014/main" id="{528A212C-399C-1F46-A204-D74EEFBE38AB}"/>
                  </a:ext>
                </a:extLst>
              </p:cNvPr>
              <p:cNvSpPr txBox="1"/>
              <p:nvPr/>
            </p:nvSpPr>
            <p:spPr>
              <a:xfrm>
                <a:off x="0" y="0"/>
                <a:ext cx="8557134" cy="1281147"/>
              </a:xfrm>
              <a:prstGeom prst="rect">
                <a:avLst/>
              </a:prstGeom>
            </p:spPr>
            <p:txBody>
              <a:bodyPr lIns="0" tIns="0" rIns="0" bIns="0" rtlCol="0" anchor="t">
                <a:spAutoFit/>
              </a:bodyPr>
              <a:lstStyle/>
              <a:p>
                <a:pPr algn="ctr">
                  <a:lnSpc>
                    <a:spcPts val="7680"/>
                  </a:lnSpc>
                </a:pPr>
                <a:r>
                  <a:rPr lang="en-US" sz="6400" spc="-128" dirty="0">
                    <a:solidFill>
                      <a:srgbClr val="F8D02D"/>
                    </a:solidFill>
                    <a:latin typeface="Archivo Black"/>
                  </a:rPr>
                  <a:t>150</a:t>
                </a:r>
              </a:p>
            </p:txBody>
          </p:sp>
          <p:sp>
            <p:nvSpPr>
              <p:cNvPr id="10" name="TextBox 6">
                <a:extLst>
                  <a:ext uri="{FF2B5EF4-FFF2-40B4-BE49-F238E27FC236}">
                    <a16:creationId xmlns:a16="http://schemas.microsoft.com/office/drawing/2014/main" id="{6C527837-2E49-7C43-BD5D-39B8D7C97310}"/>
                  </a:ext>
                </a:extLst>
              </p:cNvPr>
              <p:cNvSpPr txBox="1"/>
              <p:nvPr/>
            </p:nvSpPr>
            <p:spPr>
              <a:xfrm>
                <a:off x="0" y="1758870"/>
                <a:ext cx="8557134" cy="510140"/>
              </a:xfrm>
              <a:prstGeom prst="rect">
                <a:avLst/>
              </a:prstGeom>
            </p:spPr>
            <p:txBody>
              <a:bodyPr lIns="0" tIns="0" rIns="0" bIns="0" rtlCol="0" anchor="t">
                <a:spAutoFit/>
              </a:bodyPr>
              <a:lstStyle/>
              <a:p>
                <a:pPr algn="ctr">
                  <a:lnSpc>
                    <a:spcPts val="3150"/>
                  </a:lnSpc>
                </a:pPr>
                <a:r>
                  <a:rPr lang="en-US" sz="2100" spc="-21" dirty="0">
                    <a:solidFill>
                      <a:srgbClr val="FFFFFF"/>
                    </a:solidFill>
                    <a:latin typeface="Archivo Black"/>
                  </a:rPr>
                  <a:t>PLAYERS</a:t>
                </a:r>
              </a:p>
            </p:txBody>
          </p:sp>
        </p:grpSp>
        <p:grpSp>
          <p:nvGrpSpPr>
            <p:cNvPr id="11" name="Group 7">
              <a:extLst>
                <a:ext uri="{FF2B5EF4-FFF2-40B4-BE49-F238E27FC236}">
                  <a16:creationId xmlns:a16="http://schemas.microsoft.com/office/drawing/2014/main" id="{DBAC16E9-F31C-3F41-BC4B-46AF8E10C4E1}"/>
                </a:ext>
              </a:extLst>
            </p:cNvPr>
            <p:cNvGrpSpPr/>
            <p:nvPr/>
          </p:nvGrpSpPr>
          <p:grpSpPr>
            <a:xfrm>
              <a:off x="10461244" y="4301329"/>
              <a:ext cx="6417851" cy="1701757"/>
              <a:chOff x="0" y="0"/>
              <a:chExt cx="8557134" cy="2269010"/>
            </a:xfrm>
          </p:grpSpPr>
          <p:sp>
            <p:nvSpPr>
              <p:cNvPr id="12" name="TextBox 8">
                <a:extLst>
                  <a:ext uri="{FF2B5EF4-FFF2-40B4-BE49-F238E27FC236}">
                    <a16:creationId xmlns:a16="http://schemas.microsoft.com/office/drawing/2014/main" id="{30885D18-1A7F-224F-AE0C-2B5DAF29114B}"/>
                  </a:ext>
                </a:extLst>
              </p:cNvPr>
              <p:cNvSpPr txBox="1"/>
              <p:nvPr/>
            </p:nvSpPr>
            <p:spPr>
              <a:xfrm>
                <a:off x="0" y="0"/>
                <a:ext cx="8557134" cy="1281147"/>
              </a:xfrm>
              <a:prstGeom prst="rect">
                <a:avLst/>
              </a:prstGeom>
            </p:spPr>
            <p:txBody>
              <a:bodyPr lIns="0" tIns="0" rIns="0" bIns="0" rtlCol="0" anchor="t">
                <a:spAutoFit/>
              </a:bodyPr>
              <a:lstStyle/>
              <a:p>
                <a:pPr algn="ctr">
                  <a:lnSpc>
                    <a:spcPts val="7680"/>
                  </a:lnSpc>
                </a:pPr>
                <a:r>
                  <a:rPr lang="en-US" sz="6400" spc="-128" dirty="0">
                    <a:solidFill>
                      <a:srgbClr val="000000"/>
                    </a:solidFill>
                    <a:latin typeface="Archivo Black"/>
                  </a:rPr>
                  <a:t>1</a:t>
                </a:r>
              </a:p>
            </p:txBody>
          </p:sp>
          <p:sp>
            <p:nvSpPr>
              <p:cNvPr id="13" name="TextBox 9">
                <a:extLst>
                  <a:ext uri="{FF2B5EF4-FFF2-40B4-BE49-F238E27FC236}">
                    <a16:creationId xmlns:a16="http://schemas.microsoft.com/office/drawing/2014/main" id="{3C8B936D-D158-C24C-82B4-23C22D98F9F4}"/>
                  </a:ext>
                </a:extLst>
              </p:cNvPr>
              <p:cNvSpPr txBox="1"/>
              <p:nvPr/>
            </p:nvSpPr>
            <p:spPr>
              <a:xfrm>
                <a:off x="0" y="1758870"/>
                <a:ext cx="8557134" cy="510140"/>
              </a:xfrm>
              <a:prstGeom prst="rect">
                <a:avLst/>
              </a:prstGeom>
            </p:spPr>
            <p:txBody>
              <a:bodyPr lIns="0" tIns="0" rIns="0" bIns="0" rtlCol="0" anchor="t">
                <a:spAutoFit/>
              </a:bodyPr>
              <a:lstStyle/>
              <a:p>
                <a:pPr algn="ctr">
                  <a:lnSpc>
                    <a:spcPts val="3150"/>
                  </a:lnSpc>
                </a:pPr>
                <a:r>
                  <a:rPr lang="en-US" sz="2100" spc="-21" dirty="0">
                    <a:solidFill>
                      <a:srgbClr val="000000"/>
                    </a:solidFill>
                    <a:latin typeface="Archivo Black"/>
                  </a:rPr>
                  <a:t>WINNER</a:t>
                </a:r>
              </a:p>
            </p:txBody>
          </p:sp>
        </p:grpSp>
        <p:grpSp>
          <p:nvGrpSpPr>
            <p:cNvPr id="14" name="Groupe 13">
              <a:extLst>
                <a:ext uri="{FF2B5EF4-FFF2-40B4-BE49-F238E27FC236}">
                  <a16:creationId xmlns:a16="http://schemas.microsoft.com/office/drawing/2014/main" id="{348E5B39-2646-0942-8C57-7C33071C717B}"/>
                </a:ext>
              </a:extLst>
            </p:cNvPr>
            <p:cNvGrpSpPr/>
            <p:nvPr/>
          </p:nvGrpSpPr>
          <p:grpSpPr>
            <a:xfrm>
              <a:off x="-3" y="-389335"/>
              <a:ext cx="9379461" cy="2540000"/>
              <a:chOff x="-3" y="-389335"/>
              <a:chExt cx="9379461" cy="2540000"/>
            </a:xfrm>
          </p:grpSpPr>
          <p:pic>
            <p:nvPicPr>
              <p:cNvPr id="15" name="Picture 2" descr="Players Icons - Download Free Vector Icons | Noun Project">
                <a:extLst>
                  <a:ext uri="{FF2B5EF4-FFF2-40B4-BE49-F238E27FC236}">
                    <a16:creationId xmlns:a16="http://schemas.microsoft.com/office/drawing/2014/main" id="{63C8C465-2B06-C443-96CF-9E6CEB96E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389335"/>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layers Icons - Download Free Vector Icons | Noun Project">
                <a:extLst>
                  <a:ext uri="{FF2B5EF4-FFF2-40B4-BE49-F238E27FC236}">
                    <a16:creationId xmlns:a16="http://schemas.microsoft.com/office/drawing/2014/main" id="{AA7BC673-E133-7049-810F-D6DB3EEEBB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1676400" y="-389335"/>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Players Icons - Download Free Vector Icons | Noun Project">
                <a:extLst>
                  <a:ext uri="{FF2B5EF4-FFF2-40B4-BE49-F238E27FC236}">
                    <a16:creationId xmlns:a16="http://schemas.microsoft.com/office/drawing/2014/main" id="{ADA98210-1AEF-FB48-BF31-D422D325DF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2033382" y="407384"/>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layers Icons - Download Free Vector Icons | Noun Project">
                <a:extLst>
                  <a:ext uri="{FF2B5EF4-FFF2-40B4-BE49-F238E27FC236}">
                    <a16:creationId xmlns:a16="http://schemas.microsoft.com/office/drawing/2014/main" id="{35AE663F-B2E8-2542-99C9-433C76A095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3371851" y="-389335"/>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layers Icons - Download Free Vector Icons | Noun Project">
                <a:extLst>
                  <a:ext uri="{FF2B5EF4-FFF2-40B4-BE49-F238E27FC236}">
                    <a16:creationId xmlns:a16="http://schemas.microsoft.com/office/drawing/2014/main" id="{30A41DF8-CF2D-E045-84B1-1540008D60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3660364" y="407384"/>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layers Icons - Download Free Vector Icons | Noun Project">
                <a:extLst>
                  <a:ext uri="{FF2B5EF4-FFF2-40B4-BE49-F238E27FC236}">
                    <a16:creationId xmlns:a16="http://schemas.microsoft.com/office/drawing/2014/main" id="{F8388C9D-2445-D042-AD70-1AA315BB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4979783" y="-35618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layers Icons - Download Free Vector Icons | Noun Project">
                <a:extLst>
                  <a:ext uri="{FF2B5EF4-FFF2-40B4-BE49-F238E27FC236}">
                    <a16:creationId xmlns:a16="http://schemas.microsoft.com/office/drawing/2014/main" id="{10E3611F-5816-754E-8D31-0114A4BB9B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5227621" y="40715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Players Icons - Download Free Vector Icons | Noun Project">
                <a:extLst>
                  <a:ext uri="{FF2B5EF4-FFF2-40B4-BE49-F238E27FC236}">
                    <a16:creationId xmlns:a16="http://schemas.microsoft.com/office/drawing/2014/main" id="{450325C5-DEE2-EC4C-B1E5-A1BEE8DE36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606765" y="-35618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layers Icons - Download Free Vector Icons | Noun Project">
                <a:extLst>
                  <a:ext uri="{FF2B5EF4-FFF2-40B4-BE49-F238E27FC236}">
                    <a16:creationId xmlns:a16="http://schemas.microsoft.com/office/drawing/2014/main" id="{6A794D7E-05BF-6C46-B22E-63FB2F91DA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839458" y="406934"/>
                <a:ext cx="2540000" cy="1281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e 23">
              <a:extLst>
                <a:ext uri="{FF2B5EF4-FFF2-40B4-BE49-F238E27FC236}">
                  <a16:creationId xmlns:a16="http://schemas.microsoft.com/office/drawing/2014/main" id="{CA9B4227-DCB9-CA42-8722-1A329C8BBE48}"/>
                </a:ext>
              </a:extLst>
            </p:cNvPr>
            <p:cNvGrpSpPr/>
            <p:nvPr/>
          </p:nvGrpSpPr>
          <p:grpSpPr>
            <a:xfrm>
              <a:off x="-3" y="1314764"/>
              <a:ext cx="9379461" cy="2540000"/>
              <a:chOff x="-3" y="-389335"/>
              <a:chExt cx="9379461" cy="2540000"/>
            </a:xfrm>
          </p:grpSpPr>
          <p:pic>
            <p:nvPicPr>
              <p:cNvPr id="25" name="Picture 2" descr="Players Icons - Download Free Vector Icons | Noun Project">
                <a:extLst>
                  <a:ext uri="{FF2B5EF4-FFF2-40B4-BE49-F238E27FC236}">
                    <a16:creationId xmlns:a16="http://schemas.microsoft.com/office/drawing/2014/main" id="{73378102-0446-7249-B77E-2C25AD039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389335"/>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Players Icons - Download Free Vector Icons | Noun Project">
                <a:extLst>
                  <a:ext uri="{FF2B5EF4-FFF2-40B4-BE49-F238E27FC236}">
                    <a16:creationId xmlns:a16="http://schemas.microsoft.com/office/drawing/2014/main" id="{7EBDE0A5-E6A1-2448-86C5-8D3EE1456F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1676400" y="-389335"/>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Players Icons - Download Free Vector Icons | Noun Project">
                <a:extLst>
                  <a:ext uri="{FF2B5EF4-FFF2-40B4-BE49-F238E27FC236}">
                    <a16:creationId xmlns:a16="http://schemas.microsoft.com/office/drawing/2014/main" id="{50905483-5CB2-8B42-BDF1-90F862A205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2033382" y="407384"/>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Players Icons - Download Free Vector Icons | Noun Project">
                <a:extLst>
                  <a:ext uri="{FF2B5EF4-FFF2-40B4-BE49-F238E27FC236}">
                    <a16:creationId xmlns:a16="http://schemas.microsoft.com/office/drawing/2014/main" id="{46E0BDF6-118C-8A48-9455-72867A5A5A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3371851" y="-389335"/>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Players Icons - Download Free Vector Icons | Noun Project">
                <a:extLst>
                  <a:ext uri="{FF2B5EF4-FFF2-40B4-BE49-F238E27FC236}">
                    <a16:creationId xmlns:a16="http://schemas.microsoft.com/office/drawing/2014/main" id="{F0B8F3A4-D479-E142-BBBF-9613EE42EF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3660364" y="407384"/>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Players Icons - Download Free Vector Icons | Noun Project">
                <a:extLst>
                  <a:ext uri="{FF2B5EF4-FFF2-40B4-BE49-F238E27FC236}">
                    <a16:creationId xmlns:a16="http://schemas.microsoft.com/office/drawing/2014/main" id="{E6912CDB-A2AB-D544-A1AC-727521DBF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4979783" y="-35618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Players Icons - Download Free Vector Icons | Noun Project">
                <a:extLst>
                  <a:ext uri="{FF2B5EF4-FFF2-40B4-BE49-F238E27FC236}">
                    <a16:creationId xmlns:a16="http://schemas.microsoft.com/office/drawing/2014/main" id="{069B52F6-1EFA-EC49-AA72-4FE8BD2696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5227621" y="40715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Players Icons - Download Free Vector Icons | Noun Project">
                <a:extLst>
                  <a:ext uri="{FF2B5EF4-FFF2-40B4-BE49-F238E27FC236}">
                    <a16:creationId xmlns:a16="http://schemas.microsoft.com/office/drawing/2014/main" id="{5780DFE2-7BEC-3049-BB76-5174EA7A9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606765" y="-35618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Players Icons - Download Free Vector Icons | Noun Project">
                <a:extLst>
                  <a:ext uri="{FF2B5EF4-FFF2-40B4-BE49-F238E27FC236}">
                    <a16:creationId xmlns:a16="http://schemas.microsoft.com/office/drawing/2014/main" id="{0EE844C8-F184-A042-8DAC-28180EAF06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839458" y="406934"/>
                <a:ext cx="2540000" cy="1281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e 33">
              <a:extLst>
                <a:ext uri="{FF2B5EF4-FFF2-40B4-BE49-F238E27FC236}">
                  <a16:creationId xmlns:a16="http://schemas.microsoft.com/office/drawing/2014/main" id="{9131F7DF-7A85-FB44-A5C4-027A2160E92C}"/>
                </a:ext>
              </a:extLst>
            </p:cNvPr>
            <p:cNvGrpSpPr/>
            <p:nvPr/>
          </p:nvGrpSpPr>
          <p:grpSpPr>
            <a:xfrm>
              <a:off x="-47880" y="8100927"/>
              <a:ext cx="9379461" cy="2540000"/>
              <a:chOff x="-3" y="-389335"/>
              <a:chExt cx="9379461" cy="2540000"/>
            </a:xfrm>
          </p:grpSpPr>
          <p:pic>
            <p:nvPicPr>
              <p:cNvPr id="35" name="Picture 2" descr="Players Icons - Download Free Vector Icons | Noun Project">
                <a:extLst>
                  <a:ext uri="{FF2B5EF4-FFF2-40B4-BE49-F238E27FC236}">
                    <a16:creationId xmlns:a16="http://schemas.microsoft.com/office/drawing/2014/main" id="{D714160C-5F8A-4B41-A5AB-50BD2F935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389335"/>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Players Icons - Download Free Vector Icons | Noun Project">
                <a:extLst>
                  <a:ext uri="{FF2B5EF4-FFF2-40B4-BE49-F238E27FC236}">
                    <a16:creationId xmlns:a16="http://schemas.microsoft.com/office/drawing/2014/main" id="{515159AD-6405-0744-933A-374D222DA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1676400" y="-389335"/>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Players Icons - Download Free Vector Icons | Noun Project">
                <a:extLst>
                  <a:ext uri="{FF2B5EF4-FFF2-40B4-BE49-F238E27FC236}">
                    <a16:creationId xmlns:a16="http://schemas.microsoft.com/office/drawing/2014/main" id="{9E983036-5027-1748-8B79-7A2F95643D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2033382" y="407384"/>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Players Icons - Download Free Vector Icons | Noun Project">
                <a:extLst>
                  <a:ext uri="{FF2B5EF4-FFF2-40B4-BE49-F238E27FC236}">
                    <a16:creationId xmlns:a16="http://schemas.microsoft.com/office/drawing/2014/main" id="{AF6CBFAD-D643-6545-9485-C2B34B677E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3371851" y="-389335"/>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Players Icons - Download Free Vector Icons | Noun Project">
                <a:extLst>
                  <a:ext uri="{FF2B5EF4-FFF2-40B4-BE49-F238E27FC236}">
                    <a16:creationId xmlns:a16="http://schemas.microsoft.com/office/drawing/2014/main" id="{BF63FA41-60EA-AA44-ACDE-4FB8DC39C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3660364" y="407384"/>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layers Icons - Download Free Vector Icons | Noun Project">
                <a:extLst>
                  <a:ext uri="{FF2B5EF4-FFF2-40B4-BE49-F238E27FC236}">
                    <a16:creationId xmlns:a16="http://schemas.microsoft.com/office/drawing/2014/main" id="{D73D38A1-B3FB-A740-B40B-EBA7FC057F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4979783" y="-35618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Players Icons - Download Free Vector Icons | Noun Project">
                <a:extLst>
                  <a:ext uri="{FF2B5EF4-FFF2-40B4-BE49-F238E27FC236}">
                    <a16:creationId xmlns:a16="http://schemas.microsoft.com/office/drawing/2014/main" id="{743E331D-B7E1-824D-9AB3-5FE8D005B0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5227621" y="40715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Players Icons - Download Free Vector Icons | Noun Project">
                <a:extLst>
                  <a:ext uri="{FF2B5EF4-FFF2-40B4-BE49-F238E27FC236}">
                    <a16:creationId xmlns:a16="http://schemas.microsoft.com/office/drawing/2014/main" id="{30FECBE3-998A-7F42-B142-7ED6B8C2B5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606765" y="-35618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Players Icons - Download Free Vector Icons | Noun Project">
                <a:extLst>
                  <a:ext uri="{FF2B5EF4-FFF2-40B4-BE49-F238E27FC236}">
                    <a16:creationId xmlns:a16="http://schemas.microsoft.com/office/drawing/2014/main" id="{B7483478-A3F1-C54B-8A54-2AAC72E61C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839458" y="406934"/>
                <a:ext cx="2540000" cy="1281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e 43">
              <a:extLst>
                <a:ext uri="{FF2B5EF4-FFF2-40B4-BE49-F238E27FC236}">
                  <a16:creationId xmlns:a16="http://schemas.microsoft.com/office/drawing/2014/main" id="{C424F9E8-A52D-3C47-BEBC-71DF513B23AB}"/>
                </a:ext>
              </a:extLst>
            </p:cNvPr>
            <p:cNvGrpSpPr/>
            <p:nvPr/>
          </p:nvGrpSpPr>
          <p:grpSpPr>
            <a:xfrm>
              <a:off x="0" y="6465714"/>
              <a:ext cx="9379461" cy="2540000"/>
              <a:chOff x="-3" y="-389335"/>
              <a:chExt cx="9379461" cy="2540000"/>
            </a:xfrm>
          </p:grpSpPr>
          <p:pic>
            <p:nvPicPr>
              <p:cNvPr id="45" name="Picture 2" descr="Players Icons - Download Free Vector Icons | Noun Project">
                <a:extLst>
                  <a:ext uri="{FF2B5EF4-FFF2-40B4-BE49-F238E27FC236}">
                    <a16:creationId xmlns:a16="http://schemas.microsoft.com/office/drawing/2014/main" id="{A3E3CD2D-3280-CC4B-9188-47FA8AC33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389335"/>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Players Icons - Download Free Vector Icons | Noun Project">
                <a:extLst>
                  <a:ext uri="{FF2B5EF4-FFF2-40B4-BE49-F238E27FC236}">
                    <a16:creationId xmlns:a16="http://schemas.microsoft.com/office/drawing/2014/main" id="{63BF649C-5A67-514F-AEC7-B6EF650E1B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1676400" y="-389335"/>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Players Icons - Download Free Vector Icons | Noun Project">
                <a:extLst>
                  <a:ext uri="{FF2B5EF4-FFF2-40B4-BE49-F238E27FC236}">
                    <a16:creationId xmlns:a16="http://schemas.microsoft.com/office/drawing/2014/main" id="{816E97B8-1062-C649-B94A-C4E960E3DB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2033382" y="407384"/>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Players Icons - Download Free Vector Icons | Noun Project">
                <a:extLst>
                  <a:ext uri="{FF2B5EF4-FFF2-40B4-BE49-F238E27FC236}">
                    <a16:creationId xmlns:a16="http://schemas.microsoft.com/office/drawing/2014/main" id="{87856315-B2DB-A142-9B8D-CFE29101BF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3371851" y="-389335"/>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Players Icons - Download Free Vector Icons | Noun Project">
                <a:extLst>
                  <a:ext uri="{FF2B5EF4-FFF2-40B4-BE49-F238E27FC236}">
                    <a16:creationId xmlns:a16="http://schemas.microsoft.com/office/drawing/2014/main" id="{F0BFFD88-4020-B340-8709-52480C6F92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3660364" y="407384"/>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Players Icons - Download Free Vector Icons | Noun Project">
                <a:extLst>
                  <a:ext uri="{FF2B5EF4-FFF2-40B4-BE49-F238E27FC236}">
                    <a16:creationId xmlns:a16="http://schemas.microsoft.com/office/drawing/2014/main" id="{EA7F9E06-FE4D-5748-902E-A2878CCE85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4979783" y="-35618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Players Icons - Download Free Vector Icons | Noun Project">
                <a:extLst>
                  <a:ext uri="{FF2B5EF4-FFF2-40B4-BE49-F238E27FC236}">
                    <a16:creationId xmlns:a16="http://schemas.microsoft.com/office/drawing/2014/main" id="{268844A9-0F17-774D-BB78-B3C3987A84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5227621" y="40715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Players Icons - Download Free Vector Icons | Noun Project">
                <a:extLst>
                  <a:ext uri="{FF2B5EF4-FFF2-40B4-BE49-F238E27FC236}">
                    <a16:creationId xmlns:a16="http://schemas.microsoft.com/office/drawing/2014/main" id="{66ADD746-8A1E-694F-9B6A-7EFA6DAE85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606765" y="-35618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Players Icons - Download Free Vector Icons | Noun Project">
                <a:extLst>
                  <a:ext uri="{FF2B5EF4-FFF2-40B4-BE49-F238E27FC236}">
                    <a16:creationId xmlns:a16="http://schemas.microsoft.com/office/drawing/2014/main" id="{D1AE09FC-FD21-E444-A983-B9FA466AAA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839458" y="406934"/>
                <a:ext cx="2540000" cy="1281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e 53">
              <a:extLst>
                <a:ext uri="{FF2B5EF4-FFF2-40B4-BE49-F238E27FC236}">
                  <a16:creationId xmlns:a16="http://schemas.microsoft.com/office/drawing/2014/main" id="{B2F1AE9A-F8B6-314F-B34F-4098601653F7}"/>
                </a:ext>
              </a:extLst>
            </p:cNvPr>
            <p:cNvGrpSpPr/>
            <p:nvPr/>
          </p:nvGrpSpPr>
          <p:grpSpPr>
            <a:xfrm>
              <a:off x="-116349" y="2983124"/>
              <a:ext cx="9379461" cy="4376498"/>
              <a:chOff x="-3" y="-2225833"/>
              <a:chExt cx="9379461" cy="4376498"/>
            </a:xfrm>
          </p:grpSpPr>
          <p:pic>
            <p:nvPicPr>
              <p:cNvPr id="55" name="Picture 2" descr="Players Icons - Download Free Vector Icons | Noun Project">
                <a:extLst>
                  <a:ext uri="{FF2B5EF4-FFF2-40B4-BE49-F238E27FC236}">
                    <a16:creationId xmlns:a16="http://schemas.microsoft.com/office/drawing/2014/main" id="{67A27319-A6C1-0D47-AEF7-D4F15703D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389335"/>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Players Icons - Download Free Vector Icons | Noun Project">
                <a:extLst>
                  <a:ext uri="{FF2B5EF4-FFF2-40B4-BE49-F238E27FC236}">
                    <a16:creationId xmlns:a16="http://schemas.microsoft.com/office/drawing/2014/main" id="{58528D97-EB78-9348-B814-41866B1CCE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1676400" y="-389335"/>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Players Icons - Download Free Vector Icons | Noun Project">
                <a:extLst>
                  <a:ext uri="{FF2B5EF4-FFF2-40B4-BE49-F238E27FC236}">
                    <a16:creationId xmlns:a16="http://schemas.microsoft.com/office/drawing/2014/main" id="{F52EF4E6-109E-B340-B6B7-C0D7445BB7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2033382" y="407384"/>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Players Icons - Download Free Vector Icons | Noun Project">
                <a:extLst>
                  <a:ext uri="{FF2B5EF4-FFF2-40B4-BE49-F238E27FC236}">
                    <a16:creationId xmlns:a16="http://schemas.microsoft.com/office/drawing/2014/main" id="{71EF56A7-B208-864D-A3DC-8434923623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3585499" y="400981"/>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Players Icons - Download Free Vector Icons | Noun Project">
                <a:extLst>
                  <a:ext uri="{FF2B5EF4-FFF2-40B4-BE49-F238E27FC236}">
                    <a16:creationId xmlns:a16="http://schemas.microsoft.com/office/drawing/2014/main" id="{3E097A4B-A78B-EA44-8D38-637769CE39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9843" y="-2225833"/>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Players Icons - Download Free Vector Icons | Noun Project">
                <a:extLst>
                  <a:ext uri="{FF2B5EF4-FFF2-40B4-BE49-F238E27FC236}">
                    <a16:creationId xmlns:a16="http://schemas.microsoft.com/office/drawing/2014/main" id="{FAB33425-C463-F847-B93E-A7F7DB109D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4979783" y="-35618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Players Icons - Download Free Vector Icons | Noun Project">
                <a:extLst>
                  <a:ext uri="{FF2B5EF4-FFF2-40B4-BE49-F238E27FC236}">
                    <a16:creationId xmlns:a16="http://schemas.microsoft.com/office/drawing/2014/main" id="{E32BD103-693C-CD40-B704-220D8E47F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5227621" y="40715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Players Icons - Download Free Vector Icons | Noun Project">
                <a:extLst>
                  <a:ext uri="{FF2B5EF4-FFF2-40B4-BE49-F238E27FC236}">
                    <a16:creationId xmlns:a16="http://schemas.microsoft.com/office/drawing/2014/main" id="{0994B919-0249-D14F-992F-2D10EB4C6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606765" y="-35618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Players Icons - Download Free Vector Icons | Noun Project">
                <a:extLst>
                  <a:ext uri="{FF2B5EF4-FFF2-40B4-BE49-F238E27FC236}">
                    <a16:creationId xmlns:a16="http://schemas.microsoft.com/office/drawing/2014/main" id="{9A0F2673-1836-A741-9542-75416AFE2D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839458" y="406934"/>
                <a:ext cx="2540000" cy="1281618"/>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2" descr="Players Icons - Download Free Vector Icons | Noun Project">
              <a:extLst>
                <a:ext uri="{FF2B5EF4-FFF2-40B4-BE49-F238E27FC236}">
                  <a16:creationId xmlns:a16="http://schemas.microsoft.com/office/drawing/2014/main" id="{6408E1AC-E797-0148-9B53-165BD716D2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383517" y="3857784"/>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Players Icons - Download Free Vector Icons | Noun Project">
              <a:extLst>
                <a:ext uri="{FF2B5EF4-FFF2-40B4-BE49-F238E27FC236}">
                  <a16:creationId xmlns:a16="http://schemas.microsoft.com/office/drawing/2014/main" id="{6E653060-2E2B-8345-B975-BAD9E693A6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1234457" y="3884124"/>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Players Icons - Download Free Vector Icons | Noun Project">
              <a:extLst>
                <a:ext uri="{FF2B5EF4-FFF2-40B4-BE49-F238E27FC236}">
                  <a16:creationId xmlns:a16="http://schemas.microsoft.com/office/drawing/2014/main" id="{AEBE1342-2EA6-2146-87C3-B5669A7F49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723112" y="3885297"/>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Players Icons - Download Free Vector Icons | Noun Project">
              <a:extLst>
                <a:ext uri="{FF2B5EF4-FFF2-40B4-BE49-F238E27FC236}">
                  <a16:creationId xmlns:a16="http://schemas.microsoft.com/office/drawing/2014/main" id="{4B3AD2E8-0E9C-744F-89E7-4E35C32E85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5006343" y="3890239"/>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Players Icons - Download Free Vector Icons | Noun Project">
              <a:extLst>
                <a:ext uri="{FF2B5EF4-FFF2-40B4-BE49-F238E27FC236}">
                  <a16:creationId xmlns:a16="http://schemas.microsoft.com/office/drawing/2014/main" id="{6D8F9427-605E-DA4D-A4FF-6E82E19F8C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1624936" y="2975017"/>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Players Icons - Download Free Vector Icons | Noun Project">
              <a:extLst>
                <a:ext uri="{FF2B5EF4-FFF2-40B4-BE49-F238E27FC236}">
                  <a16:creationId xmlns:a16="http://schemas.microsoft.com/office/drawing/2014/main" id="{40DDF7E8-1E90-344D-AA95-CA787B82DD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3265282" y="2960856"/>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Players Icons - Download Free Vector Icons | Noun Project">
              <a:extLst>
                <a:ext uri="{FF2B5EF4-FFF2-40B4-BE49-F238E27FC236}">
                  <a16:creationId xmlns:a16="http://schemas.microsoft.com/office/drawing/2014/main" id="{B1609BFC-DE6C-2C48-B7F4-59A8594AAD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4897849" y="2964427"/>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Players Icons - Download Free Vector Icons | Noun Project">
              <a:extLst>
                <a:ext uri="{FF2B5EF4-FFF2-40B4-BE49-F238E27FC236}">
                  <a16:creationId xmlns:a16="http://schemas.microsoft.com/office/drawing/2014/main" id="{E98AA45A-FD5C-0145-99A7-5A00BEACBF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542"/>
            <a:stretch/>
          </p:blipFill>
          <p:spPr bwMode="auto">
            <a:xfrm>
              <a:off x="6524181" y="2967998"/>
              <a:ext cx="2540000" cy="128161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Players Icons - Download Free Vector Icons | Noun Project">
              <a:extLst>
                <a:ext uri="{FF2B5EF4-FFF2-40B4-BE49-F238E27FC236}">
                  <a16:creationId xmlns:a16="http://schemas.microsoft.com/office/drawing/2014/main" id="{166AEFD2-5BDD-FA41-B01D-CD25BDF7DE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 r="51999" b="50204"/>
            <a:stretch/>
          </p:blipFill>
          <p:spPr bwMode="auto">
            <a:xfrm>
              <a:off x="12827388" y="2913746"/>
              <a:ext cx="1219201" cy="12647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a:extLst>
                <a:ext uri="{FF2B5EF4-FFF2-40B4-BE49-F238E27FC236}">
                  <a16:creationId xmlns:a16="http://schemas.microsoft.com/office/drawing/2014/main" id="{D333867C-62E3-8E44-9BD3-048B49655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9738" y="2640804"/>
              <a:ext cx="960861" cy="96086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DEB3D18C-F336-8D4E-BC92-7A5EB798F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43" y="2095500"/>
            <a:ext cx="32004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layers Icons - Download Free Vector Icons | Noun Project">
            <a:extLst>
              <a:ext uri="{FF2B5EF4-FFF2-40B4-BE49-F238E27FC236}">
                <a16:creationId xmlns:a16="http://schemas.microsoft.com/office/drawing/2014/main" id="{40BBAFB4-6B2B-AA43-A6AC-056B6480DE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542"/>
          <a:stretch/>
        </p:blipFill>
        <p:spPr bwMode="auto">
          <a:xfrm>
            <a:off x="493800" y="4460163"/>
            <a:ext cx="2529292" cy="9119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layers Icons - Download Free Vector Icons | Noun Project">
            <a:extLst>
              <a:ext uri="{FF2B5EF4-FFF2-40B4-BE49-F238E27FC236}">
                <a16:creationId xmlns:a16="http://schemas.microsoft.com/office/drawing/2014/main" id="{3D1E628A-2247-9F47-8B70-65E613788B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542"/>
          <a:stretch/>
        </p:blipFill>
        <p:spPr bwMode="auto">
          <a:xfrm>
            <a:off x="1598543" y="4272727"/>
            <a:ext cx="2529292" cy="91193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Players Icons - Download Free Vector Icons | Noun Project">
            <a:extLst>
              <a:ext uri="{FF2B5EF4-FFF2-40B4-BE49-F238E27FC236}">
                <a16:creationId xmlns:a16="http://schemas.microsoft.com/office/drawing/2014/main" id="{3C2709DA-669F-8446-87DE-F529D20368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542"/>
          <a:stretch/>
        </p:blipFill>
        <p:spPr bwMode="auto">
          <a:xfrm>
            <a:off x="1598543" y="3694499"/>
            <a:ext cx="2529292" cy="9119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Players Icons - Download Free Vector Icons | Noun Project">
            <a:extLst>
              <a:ext uri="{FF2B5EF4-FFF2-40B4-BE49-F238E27FC236}">
                <a16:creationId xmlns:a16="http://schemas.microsoft.com/office/drawing/2014/main" id="{543E4662-81CE-574E-917B-A783AFF6E6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542"/>
          <a:stretch/>
        </p:blipFill>
        <p:spPr bwMode="auto">
          <a:xfrm>
            <a:off x="455543" y="4004195"/>
            <a:ext cx="2529292" cy="91193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F118046-009C-7B47-8692-465DC95A162A}"/>
              </a:ext>
            </a:extLst>
          </p:cNvPr>
          <p:cNvSpPr/>
          <p:nvPr/>
        </p:nvSpPr>
        <p:spPr>
          <a:xfrm>
            <a:off x="1800897" y="5605596"/>
            <a:ext cx="509691" cy="707886"/>
          </a:xfrm>
          <a:prstGeom prst="rect">
            <a:avLst/>
          </a:prstGeom>
        </p:spPr>
        <p:txBody>
          <a:bodyPr wrap="none">
            <a:spAutoFit/>
          </a:bodyPr>
          <a:lstStyle/>
          <a:p>
            <a:r>
              <a:rPr lang="en-US" sz="4000" spc="-128" dirty="0">
                <a:solidFill>
                  <a:srgbClr val="F8D02D"/>
                </a:solidFill>
                <a:latin typeface="Archivo Black"/>
              </a:rPr>
              <a:t>1</a:t>
            </a:r>
            <a:endParaRPr lang="fr-FR" dirty="0"/>
          </a:p>
        </p:txBody>
      </p:sp>
      <p:pic>
        <p:nvPicPr>
          <p:cNvPr id="4102" name="Picture 6">
            <a:extLst>
              <a:ext uri="{FF2B5EF4-FFF2-40B4-BE49-F238E27FC236}">
                <a16:creationId xmlns:a16="http://schemas.microsoft.com/office/drawing/2014/main" id="{91A139B7-8F07-8142-9291-F78411D10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092" y="3684966"/>
            <a:ext cx="2173891" cy="167760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E1760D42-C079-3243-BD41-59D102AC3C41}"/>
              </a:ext>
            </a:extLst>
          </p:cNvPr>
          <p:cNvSpPr/>
          <p:nvPr/>
        </p:nvSpPr>
        <p:spPr>
          <a:xfrm>
            <a:off x="8634309" y="5596063"/>
            <a:ext cx="509691" cy="707886"/>
          </a:xfrm>
          <a:prstGeom prst="rect">
            <a:avLst/>
          </a:prstGeom>
        </p:spPr>
        <p:txBody>
          <a:bodyPr wrap="none">
            <a:spAutoFit/>
          </a:bodyPr>
          <a:lstStyle/>
          <a:p>
            <a:r>
              <a:rPr lang="en-US" sz="4000" spc="-128" dirty="0">
                <a:solidFill>
                  <a:srgbClr val="F8D02D"/>
                </a:solidFill>
                <a:latin typeface="Archivo Black"/>
              </a:rPr>
              <a:t>2</a:t>
            </a:r>
            <a:endParaRPr lang="fr-FR" dirty="0"/>
          </a:p>
        </p:txBody>
      </p:sp>
      <p:pic>
        <p:nvPicPr>
          <p:cNvPr id="4106" name="Picture 10" descr="Money Icon - Download in Colored Outline Style">
            <a:extLst>
              <a:ext uri="{FF2B5EF4-FFF2-40B4-BE49-F238E27FC236}">
                <a16:creationId xmlns:a16="http://schemas.microsoft.com/office/drawing/2014/main" id="{1378B27E-9790-7B4B-A41B-2FAC11B399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3482981"/>
            <a:ext cx="2081569" cy="208156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erson killing other with an arm - Free people icons">
            <a:extLst>
              <a:ext uri="{FF2B5EF4-FFF2-40B4-BE49-F238E27FC236}">
                <a16:creationId xmlns:a16="http://schemas.microsoft.com/office/drawing/2014/main" id="{0DC1FCC6-E6FC-FB4E-86B3-95C1595A80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4970" y="3637185"/>
            <a:ext cx="1879600" cy="187960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BD5D7EE-4C59-254F-8C51-8800AAF8A389}"/>
              </a:ext>
            </a:extLst>
          </p:cNvPr>
          <p:cNvSpPr/>
          <p:nvPr/>
        </p:nvSpPr>
        <p:spPr>
          <a:xfrm>
            <a:off x="14522258" y="5617770"/>
            <a:ext cx="626594" cy="707886"/>
          </a:xfrm>
          <a:prstGeom prst="rect">
            <a:avLst/>
          </a:prstGeom>
        </p:spPr>
        <p:txBody>
          <a:bodyPr wrap="square">
            <a:spAutoFit/>
          </a:bodyPr>
          <a:lstStyle/>
          <a:p>
            <a:r>
              <a:rPr lang="en-US" sz="4000" spc="-128" dirty="0">
                <a:solidFill>
                  <a:srgbClr val="F8D02D"/>
                </a:solidFill>
                <a:latin typeface="Archivo Black"/>
              </a:rPr>
              <a:t>3</a:t>
            </a:r>
            <a:endParaRPr lang="fr-FR" dirty="0"/>
          </a:p>
        </p:txBody>
      </p:sp>
      <p:pic>
        <p:nvPicPr>
          <p:cNvPr id="4110" name="Picture 14" descr="Grab - Free gestures icons">
            <a:extLst>
              <a:ext uri="{FF2B5EF4-FFF2-40B4-BE49-F238E27FC236}">
                <a16:creationId xmlns:a16="http://schemas.microsoft.com/office/drawing/2014/main" id="{0D3F6E90-0455-9D4D-A202-BA480459A8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6325834" y="4245566"/>
            <a:ext cx="2081570" cy="2081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06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0" y="0"/>
            <a:ext cx="18288000" cy="3445430"/>
          </a:xfrm>
          <a:prstGeom prst="rect">
            <a:avLst/>
          </a:prstGeom>
          <a:solidFill>
            <a:srgbClr val="000000"/>
          </a:solidFill>
        </p:spPr>
      </p:sp>
      <p:sp>
        <p:nvSpPr>
          <p:cNvPr id="6" name="TextBox 6"/>
          <p:cNvSpPr txBox="1"/>
          <p:nvPr/>
        </p:nvSpPr>
        <p:spPr>
          <a:xfrm>
            <a:off x="1030321" y="1104900"/>
            <a:ext cx="10018754" cy="960860"/>
          </a:xfrm>
          <a:prstGeom prst="rect">
            <a:avLst/>
          </a:prstGeom>
        </p:spPr>
        <p:txBody>
          <a:bodyPr lIns="0" tIns="0" rIns="0" bIns="0" rtlCol="0" anchor="t">
            <a:spAutoFit/>
          </a:bodyPr>
          <a:lstStyle/>
          <a:p>
            <a:pPr>
              <a:lnSpc>
                <a:spcPts val="7679"/>
              </a:lnSpc>
            </a:pPr>
            <a:r>
              <a:rPr lang="en-US" sz="6399" spc="-127" dirty="0">
                <a:solidFill>
                  <a:srgbClr val="F8D02D"/>
                </a:solidFill>
                <a:latin typeface="Archivo Black"/>
              </a:rPr>
              <a:t>The characters</a:t>
            </a:r>
          </a:p>
        </p:txBody>
      </p:sp>
      <p:pic>
        <p:nvPicPr>
          <p:cNvPr id="4098" name="Picture 2" descr="Introducing Talon ? and Indiana ? to the Coalition Operators of Call of  Duty: Modern Warfare">
            <a:extLst>
              <a:ext uri="{FF2B5EF4-FFF2-40B4-BE49-F238E27FC236}">
                <a16:creationId xmlns:a16="http://schemas.microsoft.com/office/drawing/2014/main" id="{C07FA08C-C5E2-8045-95C8-6B4D4AAEE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049" y="3884056"/>
            <a:ext cx="10515600" cy="59150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7">
            <a:extLst>
              <a:ext uri="{FF2B5EF4-FFF2-40B4-BE49-F238E27FC236}">
                <a16:creationId xmlns:a16="http://schemas.microsoft.com/office/drawing/2014/main" id="{06DD90DF-2473-2342-A41B-C8F65806CCDB}"/>
              </a:ext>
            </a:extLst>
          </p:cNvPr>
          <p:cNvSpPr txBox="1"/>
          <p:nvPr/>
        </p:nvSpPr>
        <p:spPr>
          <a:xfrm>
            <a:off x="12192000" y="6259709"/>
            <a:ext cx="5641197" cy="1163717"/>
          </a:xfrm>
          <a:prstGeom prst="rect">
            <a:avLst/>
          </a:prstGeom>
        </p:spPr>
        <p:txBody>
          <a:bodyPr lIns="0" tIns="0" rIns="0" bIns="0" rtlCol="0" anchor="t">
            <a:spAutoFit/>
          </a:bodyPr>
          <a:lstStyle/>
          <a:p>
            <a:pPr>
              <a:lnSpc>
                <a:spcPts val="2308"/>
              </a:lnSpc>
            </a:pPr>
            <a:r>
              <a:rPr lang="en-US" sz="1538" spc="-15" dirty="0">
                <a:latin typeface="Space Mono"/>
              </a:rPr>
              <a:t>These are a part of all the characters in the game. You can get more style buying skins for your character, but it doesn’t improve your gameplay. Characters have no impact on the game.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454177" y="0"/>
            <a:ext cx="8833823" cy="10287000"/>
          </a:xfrm>
          <a:prstGeom prst="rect">
            <a:avLst/>
          </a:prstGeom>
          <a:solidFill>
            <a:srgbClr val="000000"/>
          </a:solidFill>
        </p:spPr>
      </p:sp>
      <p:sp>
        <p:nvSpPr>
          <p:cNvPr id="39" name="TextBox 39"/>
          <p:cNvSpPr txBox="1"/>
          <p:nvPr/>
        </p:nvSpPr>
        <p:spPr>
          <a:xfrm>
            <a:off x="1028700" y="531685"/>
            <a:ext cx="7204872" cy="960860"/>
          </a:xfrm>
          <a:prstGeom prst="rect">
            <a:avLst/>
          </a:prstGeom>
        </p:spPr>
        <p:txBody>
          <a:bodyPr lIns="0" tIns="0" rIns="0" bIns="0" rtlCol="0" anchor="t">
            <a:spAutoFit/>
          </a:bodyPr>
          <a:lstStyle/>
          <a:p>
            <a:pPr>
              <a:lnSpc>
                <a:spcPts val="7680"/>
              </a:lnSpc>
            </a:pPr>
            <a:r>
              <a:rPr lang="en-US" sz="6400" spc="-128" dirty="0">
                <a:solidFill>
                  <a:srgbClr val="F8D02D"/>
                </a:solidFill>
                <a:latin typeface="Archivo Black"/>
              </a:rPr>
              <a:t>How to win ?</a:t>
            </a:r>
          </a:p>
        </p:txBody>
      </p:sp>
      <p:grpSp>
        <p:nvGrpSpPr>
          <p:cNvPr id="43" name="Group 43"/>
          <p:cNvGrpSpPr/>
          <p:nvPr/>
        </p:nvGrpSpPr>
        <p:grpSpPr>
          <a:xfrm>
            <a:off x="996802" y="2041583"/>
            <a:ext cx="6743701" cy="1679573"/>
            <a:chOff x="0" y="-66675"/>
            <a:chExt cx="8991600" cy="2239431"/>
          </a:xfrm>
        </p:grpSpPr>
        <p:sp>
          <p:nvSpPr>
            <p:cNvPr id="44" name="TextBox 44"/>
            <p:cNvSpPr txBox="1"/>
            <p:nvPr/>
          </p:nvSpPr>
          <p:spPr>
            <a:xfrm>
              <a:off x="912947" y="553338"/>
              <a:ext cx="7644187" cy="1619418"/>
            </a:xfrm>
            <a:prstGeom prst="rect">
              <a:avLst/>
            </a:prstGeom>
          </p:spPr>
          <p:txBody>
            <a:bodyPr lIns="0" tIns="0" rIns="0" bIns="0" rtlCol="0" anchor="t">
              <a:spAutoFit/>
            </a:bodyPr>
            <a:lstStyle/>
            <a:p>
              <a:pPr>
                <a:lnSpc>
                  <a:spcPts val="2414"/>
                </a:lnSpc>
              </a:pPr>
              <a:r>
                <a:rPr lang="en-US" sz="1609" spc="-16" dirty="0">
                  <a:solidFill>
                    <a:srgbClr val="000000"/>
                  </a:solidFill>
                  <a:latin typeface="Space Mono Bold"/>
                </a:rPr>
                <a:t>A good landing is the key to win a game. If you choose to land in a big city, there are a lot of chance for you to get good weapons. But also, to meet more opponents.</a:t>
              </a:r>
            </a:p>
          </p:txBody>
        </p:sp>
        <p:sp>
          <p:nvSpPr>
            <p:cNvPr id="45" name="TextBox 45"/>
            <p:cNvSpPr txBox="1"/>
            <p:nvPr/>
          </p:nvSpPr>
          <p:spPr>
            <a:xfrm>
              <a:off x="912947" y="-66675"/>
              <a:ext cx="8078653" cy="497316"/>
            </a:xfrm>
            <a:prstGeom prst="rect">
              <a:avLst/>
            </a:prstGeom>
          </p:spPr>
          <p:txBody>
            <a:bodyPr wrap="square" lIns="0" tIns="0" rIns="0" bIns="0" rtlCol="0" anchor="t">
              <a:spAutoFit/>
            </a:bodyPr>
            <a:lstStyle/>
            <a:p>
              <a:pPr>
                <a:lnSpc>
                  <a:spcPts val="3149"/>
                </a:lnSpc>
              </a:pPr>
              <a:r>
                <a:rPr lang="en-US" sz="2099" spc="-20" dirty="0">
                  <a:solidFill>
                    <a:srgbClr val="000000"/>
                  </a:solidFill>
                  <a:latin typeface="Archivo Black"/>
                </a:rPr>
                <a:t>Choose a place to drop with a lot of stuff</a:t>
              </a:r>
            </a:p>
          </p:txBody>
        </p:sp>
        <p:sp>
          <p:nvSpPr>
            <p:cNvPr id="46" name="TextBox 46"/>
            <p:cNvSpPr txBox="1"/>
            <p:nvPr/>
          </p:nvSpPr>
          <p:spPr>
            <a:xfrm>
              <a:off x="0" y="0"/>
              <a:ext cx="466617" cy="419686"/>
            </a:xfrm>
            <a:prstGeom prst="rect">
              <a:avLst/>
            </a:prstGeom>
          </p:spPr>
          <p:txBody>
            <a:bodyPr lIns="0" tIns="0" rIns="0" bIns="0" rtlCol="0" anchor="t">
              <a:spAutoFit/>
            </a:bodyPr>
            <a:lstStyle/>
            <a:p>
              <a:pPr>
                <a:lnSpc>
                  <a:spcPts val="2520"/>
                </a:lnSpc>
              </a:pPr>
              <a:r>
                <a:rPr lang="en-US" sz="2100">
                  <a:solidFill>
                    <a:srgbClr val="000000"/>
                  </a:solidFill>
                  <a:latin typeface="Space Mono"/>
                </a:rPr>
                <a:t>1</a:t>
              </a:r>
            </a:p>
          </p:txBody>
        </p:sp>
      </p:grpSp>
      <p:grpSp>
        <p:nvGrpSpPr>
          <p:cNvPr id="47" name="Group 47"/>
          <p:cNvGrpSpPr/>
          <p:nvPr/>
        </p:nvGrpSpPr>
        <p:grpSpPr>
          <a:xfrm>
            <a:off x="1028700" y="4303719"/>
            <a:ext cx="6417851" cy="1371797"/>
            <a:chOff x="0" y="-66675"/>
            <a:chExt cx="8557134" cy="1829063"/>
          </a:xfrm>
        </p:grpSpPr>
        <p:sp>
          <p:nvSpPr>
            <p:cNvPr id="48" name="TextBox 48"/>
            <p:cNvSpPr txBox="1"/>
            <p:nvPr/>
          </p:nvSpPr>
          <p:spPr>
            <a:xfrm>
              <a:off x="912947" y="553338"/>
              <a:ext cx="7644187" cy="1209050"/>
            </a:xfrm>
            <a:prstGeom prst="rect">
              <a:avLst/>
            </a:prstGeom>
          </p:spPr>
          <p:txBody>
            <a:bodyPr lIns="0" tIns="0" rIns="0" bIns="0" rtlCol="0" anchor="t">
              <a:spAutoFit/>
            </a:bodyPr>
            <a:lstStyle/>
            <a:p>
              <a:pPr>
                <a:lnSpc>
                  <a:spcPts val="2414"/>
                </a:lnSpc>
              </a:pPr>
              <a:r>
                <a:rPr lang="en-US" sz="1609" spc="-16" dirty="0">
                  <a:solidFill>
                    <a:srgbClr val="000000"/>
                  </a:solidFill>
                  <a:latin typeface="Space Mono Bold"/>
                </a:rPr>
                <a:t>If you find 10.000$ you can get a loadout drop marker. It’s an airplane who drop a crate with all your classes of weapons inside. </a:t>
              </a:r>
            </a:p>
          </p:txBody>
        </p:sp>
        <p:sp>
          <p:nvSpPr>
            <p:cNvPr id="49" name="TextBox 49"/>
            <p:cNvSpPr txBox="1"/>
            <p:nvPr/>
          </p:nvSpPr>
          <p:spPr>
            <a:xfrm>
              <a:off x="912947" y="-66675"/>
              <a:ext cx="7644187" cy="497316"/>
            </a:xfrm>
            <a:prstGeom prst="rect">
              <a:avLst/>
            </a:prstGeom>
          </p:spPr>
          <p:txBody>
            <a:bodyPr lIns="0" tIns="0" rIns="0" bIns="0" rtlCol="0" anchor="t">
              <a:spAutoFit/>
            </a:bodyPr>
            <a:lstStyle/>
            <a:p>
              <a:pPr>
                <a:lnSpc>
                  <a:spcPts val="3149"/>
                </a:lnSpc>
              </a:pPr>
              <a:r>
                <a:rPr lang="en-US" sz="2099" spc="-20" dirty="0">
                  <a:solidFill>
                    <a:srgbClr val="000000"/>
                  </a:solidFill>
                  <a:latin typeface="Archivo Black"/>
                </a:rPr>
                <a:t>Get a lot of money to get your weapons</a:t>
              </a:r>
            </a:p>
          </p:txBody>
        </p:sp>
        <p:sp>
          <p:nvSpPr>
            <p:cNvPr id="50" name="TextBox 50"/>
            <p:cNvSpPr txBox="1"/>
            <p:nvPr/>
          </p:nvSpPr>
          <p:spPr>
            <a:xfrm>
              <a:off x="0" y="0"/>
              <a:ext cx="466617" cy="419686"/>
            </a:xfrm>
            <a:prstGeom prst="rect">
              <a:avLst/>
            </a:prstGeom>
          </p:spPr>
          <p:txBody>
            <a:bodyPr lIns="0" tIns="0" rIns="0" bIns="0" rtlCol="0" anchor="t">
              <a:spAutoFit/>
            </a:bodyPr>
            <a:lstStyle/>
            <a:p>
              <a:pPr>
                <a:lnSpc>
                  <a:spcPts val="2520"/>
                </a:lnSpc>
              </a:pPr>
              <a:r>
                <a:rPr lang="en-US" sz="2100">
                  <a:solidFill>
                    <a:srgbClr val="000000"/>
                  </a:solidFill>
                  <a:latin typeface="Space Mono"/>
                </a:rPr>
                <a:t>2</a:t>
              </a:r>
            </a:p>
          </p:txBody>
        </p:sp>
      </p:grpSp>
      <p:grpSp>
        <p:nvGrpSpPr>
          <p:cNvPr id="51" name="Group 51"/>
          <p:cNvGrpSpPr/>
          <p:nvPr/>
        </p:nvGrpSpPr>
        <p:grpSpPr>
          <a:xfrm>
            <a:off x="996802" y="6362737"/>
            <a:ext cx="6417851" cy="1627701"/>
            <a:chOff x="0" y="-66675"/>
            <a:chExt cx="8557134" cy="2170270"/>
          </a:xfrm>
        </p:grpSpPr>
        <p:sp>
          <p:nvSpPr>
            <p:cNvPr id="52" name="TextBox 52"/>
            <p:cNvSpPr txBox="1"/>
            <p:nvPr/>
          </p:nvSpPr>
          <p:spPr>
            <a:xfrm>
              <a:off x="912947" y="553339"/>
              <a:ext cx="7644187" cy="1550256"/>
            </a:xfrm>
            <a:prstGeom prst="rect">
              <a:avLst/>
            </a:prstGeom>
          </p:spPr>
          <p:txBody>
            <a:bodyPr lIns="0" tIns="0" rIns="0" bIns="0" rtlCol="0" anchor="t">
              <a:spAutoFit/>
            </a:bodyPr>
            <a:lstStyle/>
            <a:p>
              <a:pPr>
                <a:lnSpc>
                  <a:spcPts val="2264"/>
                </a:lnSpc>
              </a:pPr>
              <a:r>
                <a:rPr lang="en-US" sz="1509" spc="-15" dirty="0">
                  <a:solidFill>
                    <a:srgbClr val="000000"/>
                  </a:solidFill>
                  <a:latin typeface="Space Mono Bold"/>
                </a:rPr>
                <a:t>Warzone is a battle </a:t>
              </a:r>
              <a:r>
                <a:rPr lang="en-US" sz="1509" spc="-15" dirty="0" err="1">
                  <a:solidFill>
                    <a:srgbClr val="000000"/>
                  </a:solidFill>
                  <a:latin typeface="Space Mono Bold"/>
                </a:rPr>
                <a:t>royale</a:t>
              </a:r>
              <a:r>
                <a:rPr lang="en-US" sz="1509" spc="-15" dirty="0">
                  <a:solidFill>
                    <a:srgbClr val="000000"/>
                  </a:solidFill>
                  <a:latin typeface="Space Mono Bold"/>
                </a:rPr>
                <a:t>, you must be the last player alive to win. Players can leave the game just by being killed or falling from a high places (this option is uncommon).</a:t>
              </a:r>
            </a:p>
          </p:txBody>
        </p:sp>
        <p:sp>
          <p:nvSpPr>
            <p:cNvPr id="53" name="TextBox 53"/>
            <p:cNvSpPr txBox="1"/>
            <p:nvPr/>
          </p:nvSpPr>
          <p:spPr>
            <a:xfrm>
              <a:off x="912947" y="-66675"/>
              <a:ext cx="7644187" cy="497316"/>
            </a:xfrm>
            <a:prstGeom prst="rect">
              <a:avLst/>
            </a:prstGeom>
          </p:spPr>
          <p:txBody>
            <a:bodyPr lIns="0" tIns="0" rIns="0" bIns="0" rtlCol="0" anchor="t">
              <a:spAutoFit/>
            </a:bodyPr>
            <a:lstStyle/>
            <a:p>
              <a:pPr>
                <a:lnSpc>
                  <a:spcPts val="3149"/>
                </a:lnSpc>
              </a:pPr>
              <a:r>
                <a:rPr lang="en-US" sz="2099" spc="-20" dirty="0">
                  <a:solidFill>
                    <a:srgbClr val="000000"/>
                  </a:solidFill>
                  <a:latin typeface="Archivo Black"/>
                </a:rPr>
                <a:t>Kill your opponents</a:t>
              </a:r>
            </a:p>
          </p:txBody>
        </p:sp>
        <p:sp>
          <p:nvSpPr>
            <p:cNvPr id="54" name="TextBox 54"/>
            <p:cNvSpPr txBox="1"/>
            <p:nvPr/>
          </p:nvSpPr>
          <p:spPr>
            <a:xfrm>
              <a:off x="0" y="0"/>
              <a:ext cx="466617" cy="419686"/>
            </a:xfrm>
            <a:prstGeom prst="rect">
              <a:avLst/>
            </a:prstGeom>
          </p:spPr>
          <p:txBody>
            <a:bodyPr lIns="0" tIns="0" rIns="0" bIns="0" rtlCol="0" anchor="t">
              <a:spAutoFit/>
            </a:bodyPr>
            <a:lstStyle/>
            <a:p>
              <a:pPr>
                <a:lnSpc>
                  <a:spcPts val="2520"/>
                </a:lnSpc>
              </a:pPr>
              <a:r>
                <a:rPr lang="en-US" sz="2100">
                  <a:solidFill>
                    <a:srgbClr val="000000"/>
                  </a:solidFill>
                  <a:latin typeface="Space Mono"/>
                </a:rPr>
                <a:t>3</a:t>
              </a:r>
            </a:p>
          </p:txBody>
        </p:sp>
      </p:grpSp>
      <p:grpSp>
        <p:nvGrpSpPr>
          <p:cNvPr id="55" name="Group 51">
            <a:extLst>
              <a:ext uri="{FF2B5EF4-FFF2-40B4-BE49-F238E27FC236}">
                <a16:creationId xmlns:a16="http://schemas.microsoft.com/office/drawing/2014/main" id="{63A3F6AD-B1B3-B94E-BB8F-6B67CC6DB612}"/>
              </a:ext>
            </a:extLst>
          </p:cNvPr>
          <p:cNvGrpSpPr/>
          <p:nvPr/>
        </p:nvGrpSpPr>
        <p:grpSpPr>
          <a:xfrm>
            <a:off x="996802" y="8574867"/>
            <a:ext cx="6417851" cy="742843"/>
            <a:chOff x="0" y="-66675"/>
            <a:chExt cx="8557134" cy="990458"/>
          </a:xfrm>
        </p:grpSpPr>
        <p:sp>
          <p:nvSpPr>
            <p:cNvPr id="56" name="TextBox 52">
              <a:extLst>
                <a:ext uri="{FF2B5EF4-FFF2-40B4-BE49-F238E27FC236}">
                  <a16:creationId xmlns:a16="http://schemas.microsoft.com/office/drawing/2014/main" id="{FB5D4725-4506-E34D-B09E-5D560248673F}"/>
                </a:ext>
              </a:extLst>
            </p:cNvPr>
            <p:cNvSpPr txBox="1"/>
            <p:nvPr/>
          </p:nvSpPr>
          <p:spPr>
            <a:xfrm>
              <a:off x="912947" y="553339"/>
              <a:ext cx="7644187" cy="370444"/>
            </a:xfrm>
            <a:prstGeom prst="rect">
              <a:avLst/>
            </a:prstGeom>
          </p:spPr>
          <p:txBody>
            <a:bodyPr lIns="0" tIns="0" rIns="0" bIns="0" rtlCol="0" anchor="t">
              <a:spAutoFit/>
            </a:bodyPr>
            <a:lstStyle/>
            <a:p>
              <a:pPr>
                <a:lnSpc>
                  <a:spcPts val="2264"/>
                </a:lnSpc>
              </a:pPr>
              <a:endParaRPr lang="en-US" sz="1509" spc="-15" dirty="0">
                <a:solidFill>
                  <a:srgbClr val="000000"/>
                </a:solidFill>
                <a:latin typeface="Space Mono Bold"/>
              </a:endParaRPr>
            </a:p>
          </p:txBody>
        </p:sp>
        <p:sp>
          <p:nvSpPr>
            <p:cNvPr id="57" name="TextBox 53">
              <a:extLst>
                <a:ext uri="{FF2B5EF4-FFF2-40B4-BE49-F238E27FC236}">
                  <a16:creationId xmlns:a16="http://schemas.microsoft.com/office/drawing/2014/main" id="{6F7CA342-F2A5-9048-8010-2DDF50191F12}"/>
                </a:ext>
              </a:extLst>
            </p:cNvPr>
            <p:cNvSpPr txBox="1"/>
            <p:nvPr/>
          </p:nvSpPr>
          <p:spPr>
            <a:xfrm>
              <a:off x="912947" y="-66675"/>
              <a:ext cx="7644187" cy="497316"/>
            </a:xfrm>
            <a:prstGeom prst="rect">
              <a:avLst/>
            </a:prstGeom>
          </p:spPr>
          <p:txBody>
            <a:bodyPr lIns="0" tIns="0" rIns="0" bIns="0" rtlCol="0" anchor="t">
              <a:spAutoFit/>
            </a:bodyPr>
            <a:lstStyle/>
            <a:p>
              <a:pPr>
                <a:lnSpc>
                  <a:spcPts val="3149"/>
                </a:lnSpc>
              </a:pPr>
              <a:r>
                <a:rPr lang="en-US" sz="2099" spc="-20" dirty="0">
                  <a:solidFill>
                    <a:srgbClr val="000000"/>
                  </a:solidFill>
                  <a:latin typeface="Archivo Black"/>
                </a:rPr>
                <a:t>TAKE THE WIN !</a:t>
              </a:r>
            </a:p>
          </p:txBody>
        </p:sp>
        <p:sp>
          <p:nvSpPr>
            <p:cNvPr id="58" name="TextBox 54">
              <a:extLst>
                <a:ext uri="{FF2B5EF4-FFF2-40B4-BE49-F238E27FC236}">
                  <a16:creationId xmlns:a16="http://schemas.microsoft.com/office/drawing/2014/main" id="{AD5A229A-75AA-BD4A-8A46-A46AB166591C}"/>
                </a:ext>
              </a:extLst>
            </p:cNvPr>
            <p:cNvSpPr txBox="1"/>
            <p:nvPr/>
          </p:nvSpPr>
          <p:spPr>
            <a:xfrm>
              <a:off x="0" y="0"/>
              <a:ext cx="466617" cy="427468"/>
            </a:xfrm>
            <a:prstGeom prst="rect">
              <a:avLst/>
            </a:prstGeom>
          </p:spPr>
          <p:txBody>
            <a:bodyPr lIns="0" tIns="0" rIns="0" bIns="0" rtlCol="0" anchor="t">
              <a:spAutoFit/>
            </a:bodyPr>
            <a:lstStyle/>
            <a:p>
              <a:pPr>
                <a:lnSpc>
                  <a:spcPts val="2520"/>
                </a:lnSpc>
              </a:pPr>
              <a:r>
                <a:rPr lang="en-US" sz="2100" dirty="0">
                  <a:solidFill>
                    <a:srgbClr val="000000"/>
                  </a:solidFill>
                  <a:latin typeface="Space Mono"/>
                </a:rPr>
                <a:t>4</a:t>
              </a:r>
            </a:p>
          </p:txBody>
        </p:sp>
      </p:grpSp>
      <p:pic>
        <p:nvPicPr>
          <p:cNvPr id="1026" name="Picture 2" descr="Got my first warzone win after playing this game for over a year: Warzone">
            <a:extLst>
              <a:ext uri="{FF2B5EF4-FFF2-40B4-BE49-F238E27FC236}">
                <a16:creationId xmlns:a16="http://schemas.microsoft.com/office/drawing/2014/main" id="{FE2DFC86-E526-7444-8BF1-6915786CE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4400" y="6935372"/>
            <a:ext cx="5958449" cy="33516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ll of Duty: Warzone -- Why Activision&amp;#39;s battle royale has so much  traction | Page 2 of 2 | VentureBeat">
            <a:extLst>
              <a:ext uri="{FF2B5EF4-FFF2-40B4-BE49-F238E27FC236}">
                <a16:creationId xmlns:a16="http://schemas.microsoft.com/office/drawing/2014/main" id="{BF07D5EF-EF29-1740-A735-22FA99755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7975" y="4892036"/>
            <a:ext cx="5958449" cy="33143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ll of Duty Warzone map: Where are the best places to land? | GamesRadar+">
            <a:extLst>
              <a:ext uri="{FF2B5EF4-FFF2-40B4-BE49-F238E27FC236}">
                <a16:creationId xmlns:a16="http://schemas.microsoft.com/office/drawing/2014/main" id="{7582F612-8FB4-2F42-85F6-814D2BF4A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7975" y="0"/>
            <a:ext cx="594360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of Duty: Warzone players are finding large amounts of cash in  Superstore - Dot Esports">
            <a:extLst>
              <a:ext uri="{FF2B5EF4-FFF2-40B4-BE49-F238E27FC236}">
                <a16:creationId xmlns:a16="http://schemas.microsoft.com/office/drawing/2014/main" id="{72C91716-71BC-3748-965B-C45CFCC92B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9"/>
          <a:stretch/>
        </p:blipFill>
        <p:spPr bwMode="auto">
          <a:xfrm>
            <a:off x="12344400" y="2248971"/>
            <a:ext cx="5943600" cy="33516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AutoShape 3"/>
          <p:cNvSpPr/>
          <p:nvPr/>
        </p:nvSpPr>
        <p:spPr>
          <a:xfrm>
            <a:off x="5539822" y="4498731"/>
            <a:ext cx="3848100" cy="4759569"/>
          </a:xfrm>
          <a:prstGeom prst="rect">
            <a:avLst/>
          </a:prstGeom>
          <a:solidFill>
            <a:srgbClr val="209D5C"/>
          </a:solidFill>
        </p:spPr>
      </p:sp>
      <p:pic>
        <p:nvPicPr>
          <p:cNvPr id="16" name="Picture 8" descr="327552 Call of Duty Modern Warfare, Character, 4K phone HD Wallpapers,  Images, Backgrounds, Photos and Pictures | Mocah HD Wallpapers">
            <a:extLst>
              <a:ext uri="{FF2B5EF4-FFF2-40B4-BE49-F238E27FC236}">
                <a16:creationId xmlns:a16="http://schemas.microsoft.com/office/drawing/2014/main" id="{51A38F0E-1215-A245-B4E9-9C8AB0817FF5}"/>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47654" b="49732"/>
          <a:stretch/>
        </p:blipFill>
        <p:spPr bwMode="auto">
          <a:xfrm>
            <a:off x="12452903" y="0"/>
            <a:ext cx="6025597" cy="10287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
          <p:cNvSpPr txBox="1"/>
          <p:nvPr/>
        </p:nvSpPr>
        <p:spPr>
          <a:xfrm>
            <a:off x="1028700" y="1818101"/>
            <a:ext cx="8359222" cy="904119"/>
          </a:xfrm>
          <a:prstGeom prst="rect">
            <a:avLst/>
          </a:prstGeom>
        </p:spPr>
        <p:txBody>
          <a:bodyPr lIns="0" tIns="0" rIns="0" bIns="0" rtlCol="0" anchor="t">
            <a:spAutoFit/>
          </a:bodyPr>
          <a:lstStyle/>
          <a:p>
            <a:pPr>
              <a:lnSpc>
                <a:spcPts val="7127"/>
              </a:lnSpc>
            </a:pPr>
            <a:r>
              <a:rPr lang="en-US" sz="5939" spc="-118" dirty="0">
                <a:solidFill>
                  <a:srgbClr val="F8D02D"/>
                </a:solidFill>
                <a:latin typeface="Archivo Black"/>
              </a:rPr>
              <a:t>Particularities</a:t>
            </a:r>
          </a:p>
        </p:txBody>
      </p:sp>
      <p:grpSp>
        <p:nvGrpSpPr>
          <p:cNvPr id="17" name="Groupe 16">
            <a:extLst>
              <a:ext uri="{FF2B5EF4-FFF2-40B4-BE49-F238E27FC236}">
                <a16:creationId xmlns:a16="http://schemas.microsoft.com/office/drawing/2014/main" id="{FC608BF1-C6CF-D54F-9CD7-8D9B02D89C5B}"/>
              </a:ext>
            </a:extLst>
          </p:cNvPr>
          <p:cNvGrpSpPr/>
          <p:nvPr/>
        </p:nvGrpSpPr>
        <p:grpSpPr>
          <a:xfrm>
            <a:off x="648752" y="4498730"/>
            <a:ext cx="3848100" cy="4759569"/>
            <a:chOff x="648752" y="3373612"/>
            <a:chExt cx="3848100" cy="4759569"/>
          </a:xfrm>
        </p:grpSpPr>
        <p:sp>
          <p:nvSpPr>
            <p:cNvPr id="5" name="AutoShape 5"/>
            <p:cNvSpPr/>
            <p:nvPr/>
          </p:nvSpPr>
          <p:spPr>
            <a:xfrm>
              <a:off x="648752" y="3373612"/>
              <a:ext cx="3848100" cy="4759569"/>
            </a:xfrm>
            <a:prstGeom prst="rect">
              <a:avLst/>
            </a:prstGeom>
            <a:solidFill>
              <a:srgbClr val="209D5C"/>
            </a:solidFill>
          </p:spPr>
        </p:sp>
        <p:grpSp>
          <p:nvGrpSpPr>
            <p:cNvPr id="7" name="Group 7"/>
            <p:cNvGrpSpPr/>
            <p:nvPr/>
          </p:nvGrpSpPr>
          <p:grpSpPr>
            <a:xfrm>
              <a:off x="1088257" y="3792026"/>
              <a:ext cx="2869061" cy="4098342"/>
              <a:chOff x="0" y="-344640"/>
              <a:chExt cx="3825415" cy="5464454"/>
            </a:xfrm>
          </p:grpSpPr>
          <p:sp>
            <p:nvSpPr>
              <p:cNvPr id="8" name="TextBox 8"/>
              <p:cNvSpPr txBox="1"/>
              <p:nvPr/>
            </p:nvSpPr>
            <p:spPr>
              <a:xfrm>
                <a:off x="0" y="831462"/>
                <a:ext cx="3825415" cy="4288352"/>
              </a:xfrm>
              <a:prstGeom prst="rect">
                <a:avLst/>
              </a:prstGeom>
            </p:spPr>
            <p:txBody>
              <a:bodyPr lIns="0" tIns="0" rIns="0" bIns="0" rtlCol="0" anchor="t">
                <a:spAutoFit/>
              </a:bodyPr>
              <a:lstStyle/>
              <a:p>
                <a:pPr algn="ctr">
                  <a:lnSpc>
                    <a:spcPts val="2077"/>
                  </a:lnSpc>
                </a:pPr>
                <a:r>
                  <a:rPr lang="en-US" sz="1384" spc="-13" dirty="0">
                    <a:solidFill>
                      <a:srgbClr val="000000"/>
                    </a:solidFill>
                    <a:latin typeface="Space Mono Bold"/>
                  </a:rPr>
                  <a:t>When a player die, he has one last chance to come back in the game. He must pass into the Gulag. It’s a place where all the dead players are, and they wait for their match. Two dead’s players face to face with a gun and just the winner can come back in the game the other come back in the menu</a:t>
                </a:r>
              </a:p>
            </p:txBody>
          </p:sp>
          <p:sp>
            <p:nvSpPr>
              <p:cNvPr id="9" name="TextBox 9"/>
              <p:cNvSpPr txBox="1"/>
              <p:nvPr/>
            </p:nvSpPr>
            <p:spPr>
              <a:xfrm>
                <a:off x="0" y="-344640"/>
                <a:ext cx="3825415" cy="1057298"/>
              </a:xfrm>
              <a:prstGeom prst="rect">
                <a:avLst/>
              </a:prstGeom>
            </p:spPr>
            <p:txBody>
              <a:bodyPr lIns="0" tIns="0" rIns="0" bIns="0" rtlCol="0" anchor="t">
                <a:spAutoFit/>
              </a:bodyPr>
              <a:lstStyle/>
              <a:p>
                <a:pPr algn="ctr">
                  <a:lnSpc>
                    <a:spcPts val="3150"/>
                  </a:lnSpc>
                </a:pPr>
                <a:r>
                  <a:rPr lang="en-US" sz="2100" spc="-21" dirty="0">
                    <a:solidFill>
                      <a:srgbClr val="000000"/>
                    </a:solidFill>
                    <a:latin typeface="Archivo Black"/>
                  </a:rPr>
                  <a:t>1</a:t>
                </a:r>
              </a:p>
              <a:p>
                <a:pPr algn="ctr">
                  <a:lnSpc>
                    <a:spcPts val="3150"/>
                  </a:lnSpc>
                </a:pPr>
                <a:r>
                  <a:rPr lang="en-US" sz="2100" spc="-21" dirty="0">
                    <a:solidFill>
                      <a:srgbClr val="000000"/>
                    </a:solidFill>
                    <a:latin typeface="Archivo Black"/>
                  </a:rPr>
                  <a:t>Gulag</a:t>
                </a:r>
              </a:p>
            </p:txBody>
          </p:sp>
        </p:grpSp>
      </p:grpSp>
      <p:grpSp>
        <p:nvGrpSpPr>
          <p:cNvPr id="10" name="Group 10"/>
          <p:cNvGrpSpPr/>
          <p:nvPr/>
        </p:nvGrpSpPr>
        <p:grpSpPr>
          <a:xfrm>
            <a:off x="6029342" y="4917144"/>
            <a:ext cx="2869061" cy="3829038"/>
            <a:chOff x="0" y="-671539"/>
            <a:chExt cx="3825415" cy="5105382"/>
          </a:xfrm>
        </p:grpSpPr>
        <p:sp>
          <p:nvSpPr>
            <p:cNvPr id="11" name="TextBox 11"/>
            <p:cNvSpPr txBox="1"/>
            <p:nvPr/>
          </p:nvSpPr>
          <p:spPr>
            <a:xfrm>
              <a:off x="0" y="504563"/>
              <a:ext cx="3825415" cy="3929280"/>
            </a:xfrm>
            <a:prstGeom prst="rect">
              <a:avLst/>
            </a:prstGeom>
          </p:spPr>
          <p:txBody>
            <a:bodyPr lIns="0" tIns="0" rIns="0" bIns="0" rtlCol="0" anchor="t">
              <a:spAutoFit/>
            </a:bodyPr>
            <a:lstStyle/>
            <a:p>
              <a:pPr algn="ctr">
                <a:lnSpc>
                  <a:spcPts val="2077"/>
                </a:lnSpc>
              </a:pPr>
              <a:r>
                <a:rPr lang="en-US" sz="1384" spc="-13" dirty="0">
                  <a:solidFill>
                    <a:srgbClr val="000000"/>
                  </a:solidFill>
                  <a:latin typeface="Space Mono Bold"/>
                </a:rPr>
                <a:t>In the shop you can buy for 4500$ an auto-revive. If a player kill you, you don’t go instantly to the Gulag. If you have the time to revive yourself, you can continue to play. If the player shoot at you when you are reviving yourself, you go to the Gulag. </a:t>
              </a:r>
            </a:p>
          </p:txBody>
        </p:sp>
        <p:sp>
          <p:nvSpPr>
            <p:cNvPr id="12" name="TextBox 12"/>
            <p:cNvSpPr txBox="1"/>
            <p:nvPr/>
          </p:nvSpPr>
          <p:spPr>
            <a:xfrm>
              <a:off x="0" y="-671539"/>
              <a:ext cx="3825415" cy="1057298"/>
            </a:xfrm>
            <a:prstGeom prst="rect">
              <a:avLst/>
            </a:prstGeom>
          </p:spPr>
          <p:txBody>
            <a:bodyPr lIns="0" tIns="0" rIns="0" bIns="0" rtlCol="0" anchor="t">
              <a:spAutoFit/>
            </a:bodyPr>
            <a:lstStyle/>
            <a:p>
              <a:pPr algn="ctr">
                <a:lnSpc>
                  <a:spcPts val="3150"/>
                </a:lnSpc>
              </a:pPr>
              <a:r>
                <a:rPr lang="en-US" sz="2100" spc="-21" dirty="0">
                  <a:solidFill>
                    <a:srgbClr val="000000"/>
                  </a:solidFill>
                  <a:latin typeface="Archivo Black"/>
                </a:rPr>
                <a:t>2</a:t>
              </a:r>
            </a:p>
            <a:p>
              <a:pPr algn="ctr">
                <a:lnSpc>
                  <a:spcPts val="3150"/>
                </a:lnSpc>
              </a:pPr>
              <a:r>
                <a:rPr lang="en-US" sz="2100" spc="-21" dirty="0">
                  <a:solidFill>
                    <a:srgbClr val="000000"/>
                  </a:solidFill>
                  <a:latin typeface="Archivo Black"/>
                </a:rPr>
                <a:t>Self-revive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443</Words>
  <Application>Microsoft Macintosh PowerPoint</Application>
  <PresentationFormat>Personnalisé</PresentationFormat>
  <Paragraphs>48</Paragraphs>
  <Slides>10</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Space Mono Bold</vt:lpstr>
      <vt:lpstr>Space Mono</vt:lpstr>
      <vt:lpstr>Calibri</vt:lpstr>
      <vt:lpstr>Archivo Black</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Member #1</dc:title>
  <cp:lastModifiedBy>Microsoft Office User</cp:lastModifiedBy>
  <cp:revision>68</cp:revision>
  <dcterms:created xsi:type="dcterms:W3CDTF">2006-08-16T00:00:00Z</dcterms:created>
  <dcterms:modified xsi:type="dcterms:W3CDTF">2021-10-07T20:18:47Z</dcterms:modified>
  <dc:identifier>DAEffo2pfWA</dc:identifier>
</cp:coreProperties>
</file>